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56" r:id="rId2"/>
    <p:sldId id="277" r:id="rId3"/>
    <p:sldId id="278" r:id="rId4"/>
    <p:sldId id="285" r:id="rId5"/>
    <p:sldId id="287" r:id="rId6"/>
    <p:sldId id="286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4" autoAdjust="0"/>
    <p:restoredTop sz="98970" autoAdjust="0"/>
  </p:normalViewPr>
  <p:slideViewPr>
    <p:cSldViewPr snapToGrid="0">
      <p:cViewPr varScale="1">
        <p:scale>
          <a:sx n="114" d="100"/>
          <a:sy n="114" d="100"/>
        </p:scale>
        <p:origin x="43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62DBD-2DD0-459C-99B0-75149B5979F5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7004-D526-4ED2-BDA5-8DF888686ED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94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2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221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5508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59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39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91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50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89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448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38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79453B56-DBB7-4426-B113-0B14B19F1B8C}" type="datetimeFigureOut">
              <a:rPr lang="ru-RU" smtClean="0"/>
              <a:t>12.05.2021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6B1B796-3AE6-4282-997C-EF12AD7D9B5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9237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26.jf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63F1AE-2880-43BC-A013-0D3CFB798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90" y="2125792"/>
            <a:ext cx="11471565" cy="1739347"/>
          </a:xfrm>
        </p:spPr>
        <p:txBody>
          <a:bodyPr/>
          <a:lstStyle/>
          <a:p>
            <a:r>
              <a:rPr lang="tk-TM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Akylly şäher taslamasy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163F1AE-2880-43BC-A013-0D3CFB798902}"/>
              </a:ext>
            </a:extLst>
          </p:cNvPr>
          <p:cNvSpPr txBox="1">
            <a:spLocks/>
          </p:cNvSpPr>
          <p:nvPr/>
        </p:nvSpPr>
        <p:spPr>
          <a:xfrm>
            <a:off x="360217" y="209306"/>
            <a:ext cx="11471565" cy="17393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tk-TM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ürkmenistanyň Oguz</a:t>
            </a:r>
            <a:r>
              <a:rPr lang="en-US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k-TM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 adyndaky </a:t>
            </a:r>
          </a:p>
          <a:p>
            <a:r>
              <a:rPr lang="tk-TM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inžener-tehnologiýalar uniwersiteti</a:t>
            </a:r>
            <a:endParaRPr lang="ru-RU" sz="2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C:\Users\oguzhan\Desktop\TITU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2122" y="87718"/>
            <a:ext cx="1948653" cy="19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9344003" y="6404493"/>
            <a:ext cx="272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k-TM" b="1" dirty="0">
                <a:latin typeface="Times New Roman"/>
                <a:ea typeface="Calibri"/>
              </a:rPr>
              <a:t>Taýýarlan: Azat Babaýew</a:t>
            </a:r>
            <a:endParaRPr lang="en-US" b="1" dirty="0"/>
          </a:p>
        </p:txBody>
      </p:sp>
      <p:pic>
        <p:nvPicPr>
          <p:cNvPr id="7" name="Picture 2" descr="C:\Users\oguzhan\Desktop\TITU 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8" y="62317"/>
            <a:ext cx="1948653" cy="194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E5CCDE6-6055-4FAC-8FE4-37BCE7687E67}"/>
              </a:ext>
            </a:extLst>
          </p:cNvPr>
          <p:cNvSpPr txBox="1">
            <a:spLocks/>
          </p:cNvSpPr>
          <p:nvPr/>
        </p:nvSpPr>
        <p:spPr>
          <a:xfrm>
            <a:off x="1437186" y="1635743"/>
            <a:ext cx="9144000" cy="1309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k-TM" b="1">
                <a:latin typeface="Times New Roman" panose="02020603050405020304" pitchFamily="18" charset="0"/>
                <a:cs typeface="Times New Roman" panose="02020603050405020304" pitchFamily="18" charset="0"/>
              </a:rPr>
              <a:t>Nanoelektronika we zatlaryň interneti YÖM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71" y="3889743"/>
            <a:ext cx="6705024" cy="295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672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1012270" y="494950"/>
            <a:ext cx="1016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Zi</a:t>
            </a:r>
            <a:r>
              <a:rPr lang="tk-TM" sz="3200" b="1" dirty="0"/>
              <a:t>billeri daşamak</a:t>
            </a:r>
            <a:r>
              <a:rPr lang="en-US" sz="3200" b="1" dirty="0"/>
              <a:t> (Waste and garbage transportation)</a:t>
            </a: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FA1545-8B80-4E86-96A4-CD89C002D9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19" y="2554422"/>
            <a:ext cx="5768479" cy="30284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895E407-41F8-4B01-9D90-708E07B42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95" y="2094415"/>
            <a:ext cx="5770918" cy="375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95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3BA91B2-3713-4638-9689-0261300B2060}"/>
              </a:ext>
            </a:extLst>
          </p:cNvPr>
          <p:cNvSpPr/>
          <p:nvPr/>
        </p:nvSpPr>
        <p:spPr>
          <a:xfrm>
            <a:off x="237687" y="328430"/>
            <a:ext cx="1153206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/>
              <a:t>Zibilleri</a:t>
            </a:r>
            <a:r>
              <a:rPr lang="en-US" sz="3200" dirty="0"/>
              <a:t> </a:t>
            </a:r>
            <a:r>
              <a:rPr lang="en-US" sz="3200" dirty="0" err="1"/>
              <a:t>daşamak</a:t>
            </a:r>
            <a:r>
              <a:rPr lang="en-US" sz="3200" dirty="0"/>
              <a:t>. </a:t>
            </a:r>
            <a:r>
              <a:rPr lang="en-US" sz="3200" dirty="0" err="1"/>
              <a:t>Çözüljek</a:t>
            </a:r>
            <a:r>
              <a:rPr lang="en-US" sz="3200" dirty="0"/>
              <a:t> </a:t>
            </a:r>
            <a:r>
              <a:rPr lang="en-US" sz="3200" dirty="0" err="1"/>
              <a:t>meseleler</a:t>
            </a:r>
            <a:r>
              <a:rPr lang="en-US" sz="3200" dirty="0"/>
              <a:t>: </a:t>
            </a:r>
            <a:r>
              <a:rPr lang="en-US" sz="3200" dirty="0" err="1"/>
              <a:t>döwlet</a:t>
            </a:r>
            <a:r>
              <a:rPr lang="en-US" sz="3200" dirty="0"/>
              <a:t> we </a:t>
            </a:r>
            <a:r>
              <a:rPr lang="en-US" sz="3200" dirty="0" err="1"/>
              <a:t>hususy</a:t>
            </a:r>
            <a:r>
              <a:rPr lang="en-US" sz="3200" dirty="0"/>
              <a:t> </a:t>
            </a:r>
            <a:r>
              <a:rPr lang="en-US" sz="3200" dirty="0" err="1"/>
              <a:t>serişdeleri</a:t>
            </a:r>
            <a:r>
              <a:rPr lang="en-US" sz="3200" dirty="0"/>
              <a:t> </a:t>
            </a:r>
            <a:r>
              <a:rPr lang="en-US" sz="3200" dirty="0" err="1"/>
              <a:t>tygşytlamak</a:t>
            </a:r>
            <a:r>
              <a:rPr lang="en-US" sz="3200" dirty="0"/>
              <a:t>, </a:t>
            </a:r>
            <a:r>
              <a:rPr lang="en-US" sz="3200" dirty="0" err="1"/>
              <a:t>ýangyn</a:t>
            </a:r>
            <a:r>
              <a:rPr lang="en-US" sz="3200" dirty="0"/>
              <a:t> </a:t>
            </a:r>
            <a:r>
              <a:rPr lang="en-US" sz="3200" dirty="0" err="1"/>
              <a:t>howpunyň</a:t>
            </a:r>
            <a:r>
              <a:rPr lang="en-US" sz="3200" dirty="0"/>
              <a:t> </a:t>
            </a:r>
            <a:r>
              <a:rPr lang="en-US" sz="3200" dirty="0" err="1"/>
              <a:t>öňüni</a:t>
            </a:r>
            <a:r>
              <a:rPr lang="en-US" sz="3200" dirty="0"/>
              <a:t> </a:t>
            </a:r>
            <a:r>
              <a:rPr lang="en-US" sz="3200" dirty="0" err="1"/>
              <a:t>almak</a:t>
            </a:r>
            <a:r>
              <a:rPr lang="en-US" sz="3200" dirty="0"/>
              <a:t>, </a:t>
            </a:r>
            <a:r>
              <a:rPr lang="en-US" sz="3200" dirty="0" err="1"/>
              <a:t>ekologiki</a:t>
            </a:r>
            <a:r>
              <a:rPr lang="en-US" sz="3200" dirty="0"/>
              <a:t> </a:t>
            </a:r>
            <a:r>
              <a:rPr lang="en-US" sz="3200" dirty="0" err="1"/>
              <a:t>ýagdaýy</a:t>
            </a:r>
            <a:r>
              <a:rPr lang="en-US" sz="3200" dirty="0"/>
              <a:t> </a:t>
            </a:r>
            <a:r>
              <a:rPr lang="en-US" sz="3200" dirty="0" err="1"/>
              <a:t>gowlandyrmak</a:t>
            </a:r>
            <a:r>
              <a:rPr lang="en-US" sz="3200" dirty="0"/>
              <a:t>.</a:t>
            </a:r>
          </a:p>
          <a:p>
            <a:pPr lvl="0"/>
            <a:endParaRPr lang="en-US" sz="3200" dirty="0"/>
          </a:p>
          <a:p>
            <a:r>
              <a:rPr lang="en-US" sz="3200" dirty="0" err="1"/>
              <a:t>Ulgamyň</a:t>
            </a:r>
            <a:r>
              <a:rPr lang="en-US" sz="3200" dirty="0"/>
              <a:t> </a:t>
            </a:r>
            <a:r>
              <a:rPr lang="en-US" sz="3200" dirty="0" err="1"/>
              <a:t>düzüm</a:t>
            </a:r>
            <a:r>
              <a:rPr lang="en-US" sz="3200" dirty="0"/>
              <a:t> </a:t>
            </a:r>
            <a:r>
              <a:rPr lang="en-US" sz="3200" dirty="0" err="1"/>
              <a:t>bölekleri</a:t>
            </a:r>
            <a:r>
              <a:rPr lang="en-US" sz="3200" dirty="0"/>
              <a:t>: </a:t>
            </a:r>
            <a:r>
              <a:rPr lang="en-US" sz="3200" dirty="0" err="1"/>
              <a:t>zibil</a:t>
            </a:r>
            <a:r>
              <a:rPr lang="en-US" sz="3200" dirty="0"/>
              <a:t> </a:t>
            </a:r>
            <a:r>
              <a:rPr lang="en-US" sz="3200" dirty="0" err="1"/>
              <a:t>çeleklerinde</a:t>
            </a:r>
            <a:r>
              <a:rPr lang="en-US" sz="3200" dirty="0"/>
              <a:t> </a:t>
            </a:r>
            <a:r>
              <a:rPr lang="en-US" sz="3200" dirty="0" err="1"/>
              <a:t>ýörite</a:t>
            </a:r>
            <a:r>
              <a:rPr lang="en-US" sz="3200" dirty="0"/>
              <a:t> </a:t>
            </a:r>
            <a:r>
              <a:rPr lang="en-US" sz="3200" dirty="0" err="1"/>
              <a:t>oturdylan</a:t>
            </a:r>
            <a:r>
              <a:rPr lang="en-US" sz="3200" dirty="0"/>
              <a:t> </a:t>
            </a:r>
            <a:r>
              <a:rPr lang="en-US" sz="3200" dirty="0" err="1"/>
              <a:t>datçikler</a:t>
            </a:r>
            <a:r>
              <a:rPr lang="en-US" sz="3200" dirty="0"/>
              <a:t>, </a:t>
            </a:r>
            <a:r>
              <a:rPr lang="en-US" sz="3200" dirty="0" err="1"/>
              <a:t>uzakdan</a:t>
            </a:r>
            <a:r>
              <a:rPr lang="en-US" sz="3200" dirty="0"/>
              <a:t> </a:t>
            </a:r>
            <a:r>
              <a:rPr lang="en-US" sz="3200" dirty="0" err="1"/>
              <a:t>dolandyrmak</a:t>
            </a:r>
            <a:r>
              <a:rPr lang="en-US" sz="3200" dirty="0"/>
              <a:t> we </a:t>
            </a:r>
            <a:r>
              <a:rPr lang="en-US" sz="3200" dirty="0" err="1"/>
              <a:t>gözegçilik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 </a:t>
            </a:r>
            <a:r>
              <a:rPr lang="en-US" sz="3200" dirty="0" err="1"/>
              <a:t>üçin</a:t>
            </a:r>
            <a:r>
              <a:rPr lang="en-US" sz="3200" dirty="0"/>
              <a:t> </a:t>
            </a:r>
            <a:r>
              <a:rPr lang="en-US" sz="3200" dirty="0" err="1"/>
              <a:t>datçikleriň</a:t>
            </a:r>
            <a:r>
              <a:rPr lang="en-US" sz="3200" dirty="0"/>
              <a:t> tor </a:t>
            </a:r>
            <a:r>
              <a:rPr lang="en-US" sz="3200" dirty="0" err="1"/>
              <a:t>infrastrukturasy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 err="1"/>
              <a:t>Meseleleri</a:t>
            </a:r>
            <a:r>
              <a:rPr lang="en-US" sz="3200" dirty="0"/>
              <a:t> </a:t>
            </a:r>
            <a:r>
              <a:rPr lang="en-US" sz="3200" dirty="0" err="1"/>
              <a:t>çözmek</a:t>
            </a:r>
            <a:r>
              <a:rPr lang="en-US" sz="3200" dirty="0"/>
              <a:t> </a:t>
            </a:r>
            <a:r>
              <a:rPr lang="en-US" sz="3200" dirty="0" err="1"/>
              <a:t>bilen</a:t>
            </a:r>
            <a:r>
              <a:rPr lang="en-US" sz="3200" dirty="0"/>
              <a:t> </a:t>
            </a:r>
            <a:r>
              <a:rPr lang="en-US" sz="3200" dirty="0" err="1"/>
              <a:t>alynjak</a:t>
            </a:r>
            <a:r>
              <a:rPr lang="en-US" sz="3200" dirty="0"/>
              <a:t> </a:t>
            </a:r>
            <a:r>
              <a:rPr lang="en-US" sz="3200" dirty="0" err="1"/>
              <a:t>netijeler</a:t>
            </a:r>
            <a:r>
              <a:rPr lang="en-US" sz="3200" dirty="0"/>
              <a:t>: </a:t>
            </a:r>
            <a:r>
              <a:rPr lang="en-US" sz="3200" dirty="0" err="1"/>
              <a:t>zibilleriň</a:t>
            </a:r>
            <a:r>
              <a:rPr lang="en-US" sz="3200" dirty="0"/>
              <a:t> </a:t>
            </a:r>
            <a:r>
              <a:rPr lang="en-US" sz="3200" dirty="0" err="1"/>
              <a:t>daşalmagyny</a:t>
            </a:r>
            <a:r>
              <a:rPr lang="en-US" sz="3200" dirty="0"/>
              <a:t>  </a:t>
            </a:r>
            <a:r>
              <a:rPr lang="en-US" sz="3200" dirty="0" err="1"/>
              <a:t>zerurlyk</a:t>
            </a:r>
            <a:r>
              <a:rPr lang="en-US" sz="3200" dirty="0"/>
              <a:t> </a:t>
            </a:r>
            <a:r>
              <a:rPr lang="en-US" sz="3200" dirty="0" err="1"/>
              <a:t>boýunça</a:t>
            </a:r>
            <a:r>
              <a:rPr lang="en-US" sz="3200" dirty="0"/>
              <a:t> </a:t>
            </a:r>
            <a:r>
              <a:rPr lang="en-US" sz="3200" dirty="0" err="1"/>
              <a:t>amala</a:t>
            </a:r>
            <a:r>
              <a:rPr lang="en-US" sz="3200" dirty="0"/>
              <a:t> </a:t>
            </a:r>
            <a:r>
              <a:rPr lang="en-US" sz="3200" dirty="0" err="1"/>
              <a:t>aşyrmak</a:t>
            </a:r>
            <a:r>
              <a:rPr lang="en-US" sz="3200" dirty="0"/>
              <a:t>, </a:t>
            </a:r>
            <a:r>
              <a:rPr lang="en-US" sz="3200" dirty="0" err="1"/>
              <a:t>ýangyn</a:t>
            </a:r>
            <a:r>
              <a:rPr lang="en-US" sz="3200" dirty="0"/>
              <a:t> </a:t>
            </a:r>
            <a:r>
              <a:rPr lang="en-US" sz="3200" dirty="0" err="1"/>
              <a:t>howpuna</a:t>
            </a:r>
            <a:r>
              <a:rPr lang="en-US" sz="3200" dirty="0"/>
              <a:t> </a:t>
            </a:r>
            <a:r>
              <a:rPr lang="en-US" sz="3200" dirty="0" err="1"/>
              <a:t>gözegçilik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, </a:t>
            </a:r>
            <a:r>
              <a:rPr lang="en-US" sz="3200" dirty="0" err="1"/>
              <a:t>täze</a:t>
            </a:r>
            <a:r>
              <a:rPr lang="en-US" sz="3200" dirty="0"/>
              <a:t> </a:t>
            </a:r>
            <a:r>
              <a:rPr lang="en-US" sz="3200" dirty="0" err="1"/>
              <a:t>ýokary</a:t>
            </a:r>
            <a:r>
              <a:rPr lang="en-US" sz="3200" dirty="0"/>
              <a:t> </a:t>
            </a:r>
            <a:r>
              <a:rPr lang="en-US" sz="3200" dirty="0" err="1"/>
              <a:t>hilli</a:t>
            </a:r>
            <a:r>
              <a:rPr lang="en-US" sz="3200" dirty="0"/>
              <a:t> </a:t>
            </a:r>
            <a:r>
              <a:rPr lang="en-US" sz="3200" dirty="0" err="1"/>
              <a:t>hyzmat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, </a:t>
            </a:r>
            <a:r>
              <a:rPr lang="en-US" sz="3200" dirty="0" err="1"/>
              <a:t>zibilleri</a:t>
            </a:r>
            <a:r>
              <a:rPr lang="en-US" sz="3200" dirty="0"/>
              <a:t> </a:t>
            </a:r>
            <a:r>
              <a:rPr lang="en-US" sz="3200" dirty="0" err="1"/>
              <a:t>gaýtadan</a:t>
            </a:r>
            <a:r>
              <a:rPr lang="en-US" sz="3200" dirty="0"/>
              <a:t> </a:t>
            </a:r>
            <a:r>
              <a:rPr lang="en-US" sz="3200" dirty="0" err="1"/>
              <a:t>ulanmak</a:t>
            </a:r>
            <a:r>
              <a:rPr lang="en-US" sz="3200" dirty="0"/>
              <a:t> we </a:t>
            </a:r>
            <a:r>
              <a:rPr lang="en-US" sz="3200" dirty="0" err="1"/>
              <a:t>gaýtadan</a:t>
            </a:r>
            <a:r>
              <a:rPr lang="en-US" sz="3200" dirty="0"/>
              <a:t> </a:t>
            </a:r>
            <a:r>
              <a:rPr lang="en-US" sz="3200" dirty="0" err="1"/>
              <a:t>işlemek</a:t>
            </a:r>
            <a:r>
              <a:rPr lang="en-US" sz="32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1097958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1012271" y="411061"/>
            <a:ext cx="1016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k-TM" sz="3200" b="1" dirty="0"/>
              <a:t>Daşky gurşawyň ekologiýasy </a:t>
            </a:r>
            <a:r>
              <a:rPr lang="en-US" sz="3200" b="1" dirty="0"/>
              <a:t>(Ecology of environment)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33D156-3F2E-40B1-B414-E1CE5B3C2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195" y="1406058"/>
            <a:ext cx="3905610" cy="516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4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56B257C-2C49-4007-8972-1371CBAC5F50}"/>
              </a:ext>
            </a:extLst>
          </p:cNvPr>
          <p:cNvSpPr/>
          <p:nvPr/>
        </p:nvSpPr>
        <p:spPr>
          <a:xfrm>
            <a:off x="313189" y="412320"/>
            <a:ext cx="1169984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/>
              <a:t>Daşky</a:t>
            </a:r>
            <a:r>
              <a:rPr lang="en-US" sz="3200" dirty="0"/>
              <a:t> </a:t>
            </a:r>
            <a:r>
              <a:rPr lang="en-US" sz="3200" dirty="0" err="1"/>
              <a:t>gurşawyň</a:t>
            </a:r>
            <a:r>
              <a:rPr lang="en-US" sz="3200" dirty="0"/>
              <a:t> </a:t>
            </a:r>
            <a:r>
              <a:rPr lang="en-US" sz="3200" dirty="0" err="1"/>
              <a:t>ýagdaýy</a:t>
            </a:r>
            <a:r>
              <a:rPr lang="en-US" sz="3200" dirty="0"/>
              <a:t>. </a:t>
            </a:r>
            <a:r>
              <a:rPr lang="en-US" sz="3200" dirty="0" err="1"/>
              <a:t>Çözüljek</a:t>
            </a:r>
            <a:r>
              <a:rPr lang="en-US" sz="3200" dirty="0"/>
              <a:t> </a:t>
            </a:r>
            <a:r>
              <a:rPr lang="en-US" sz="3200" dirty="0" err="1"/>
              <a:t>meseleler</a:t>
            </a:r>
            <a:r>
              <a:rPr lang="en-US" sz="3200" dirty="0"/>
              <a:t>: </a:t>
            </a:r>
            <a:r>
              <a:rPr lang="en-US" sz="3200" dirty="0" err="1"/>
              <a:t>ekologiki</a:t>
            </a:r>
            <a:r>
              <a:rPr lang="en-US" sz="3200" dirty="0"/>
              <a:t> </a:t>
            </a:r>
            <a:r>
              <a:rPr lang="en-US" sz="3200" dirty="0" err="1"/>
              <a:t>ýagdaýy</a:t>
            </a:r>
            <a:r>
              <a:rPr lang="en-US" sz="3200" dirty="0"/>
              <a:t> </a:t>
            </a:r>
            <a:r>
              <a:rPr lang="en-US" sz="3200" dirty="0" err="1"/>
              <a:t>gowlandyrmak</a:t>
            </a:r>
            <a:r>
              <a:rPr lang="en-US" sz="3200" dirty="0"/>
              <a:t>(</a:t>
            </a:r>
            <a:r>
              <a:rPr lang="en-US" sz="3200" dirty="0" err="1"/>
              <a:t>meselem</a:t>
            </a:r>
            <a:r>
              <a:rPr lang="en-US" sz="3200" dirty="0"/>
              <a:t>, </a:t>
            </a:r>
            <a:r>
              <a:rPr lang="en-US" sz="3200" dirty="0" err="1"/>
              <a:t>adamlaryň</a:t>
            </a:r>
            <a:r>
              <a:rPr lang="en-US" sz="3200" dirty="0"/>
              <a:t> </a:t>
            </a:r>
            <a:r>
              <a:rPr lang="en-US" sz="3200" dirty="0" err="1"/>
              <a:t>köp</a:t>
            </a:r>
            <a:r>
              <a:rPr lang="en-US" sz="3200" dirty="0"/>
              <a:t> </a:t>
            </a:r>
            <a:r>
              <a:rPr lang="en-US" sz="3200" dirty="0" err="1"/>
              <a:t>üýşýän</a:t>
            </a:r>
            <a:r>
              <a:rPr lang="en-US" sz="3200" dirty="0"/>
              <a:t> </a:t>
            </a:r>
            <a:r>
              <a:rPr lang="en-US" sz="3200" dirty="0" err="1"/>
              <a:t>ýerlerinde</a:t>
            </a:r>
            <a:r>
              <a:rPr lang="en-US" sz="3200" dirty="0"/>
              <a:t>). </a:t>
            </a:r>
          </a:p>
          <a:p>
            <a:pPr lvl="0"/>
            <a:endParaRPr lang="en-US" sz="3200" dirty="0"/>
          </a:p>
          <a:p>
            <a:r>
              <a:rPr lang="en-US" sz="3200" dirty="0" err="1"/>
              <a:t>Ulgamyň</a:t>
            </a:r>
            <a:r>
              <a:rPr lang="en-US" sz="3200" dirty="0"/>
              <a:t> </a:t>
            </a:r>
            <a:r>
              <a:rPr lang="en-US" sz="3200" dirty="0" err="1"/>
              <a:t>düzüm</a:t>
            </a:r>
            <a:r>
              <a:rPr lang="en-US" sz="3200" dirty="0"/>
              <a:t> </a:t>
            </a:r>
            <a:r>
              <a:rPr lang="en-US" sz="3200" dirty="0" err="1"/>
              <a:t>bölekleri</a:t>
            </a:r>
            <a:r>
              <a:rPr lang="en-US" sz="3200" dirty="0"/>
              <a:t>: </a:t>
            </a:r>
            <a:r>
              <a:rPr lang="en-US" sz="3200" dirty="0" err="1"/>
              <a:t>daşky</a:t>
            </a:r>
            <a:r>
              <a:rPr lang="en-US" sz="3200" dirty="0"/>
              <a:t> </a:t>
            </a:r>
            <a:r>
              <a:rPr lang="en-US" sz="3200" dirty="0" err="1"/>
              <a:t>gurşawa</a:t>
            </a:r>
            <a:r>
              <a:rPr lang="en-US" sz="3200" dirty="0"/>
              <a:t> </a:t>
            </a:r>
            <a:r>
              <a:rPr lang="en-US" sz="3200" dirty="0" err="1"/>
              <a:t>gözegçiligiň</a:t>
            </a:r>
            <a:r>
              <a:rPr lang="en-US" sz="3200" dirty="0"/>
              <a:t> </a:t>
            </a:r>
            <a:r>
              <a:rPr lang="en-US" sz="3200" dirty="0" err="1"/>
              <a:t>datçikleri</a:t>
            </a:r>
            <a:r>
              <a:rPr lang="en-US" sz="3200" dirty="0"/>
              <a:t>(</a:t>
            </a:r>
            <a:r>
              <a:rPr lang="en-US" sz="3200" dirty="0" err="1"/>
              <a:t>meselem</a:t>
            </a:r>
            <a:r>
              <a:rPr lang="en-US" sz="3200" dirty="0"/>
              <a:t>, </a:t>
            </a:r>
            <a:r>
              <a:rPr lang="en-US" sz="3200" dirty="0" err="1"/>
              <a:t>kömürturşy</a:t>
            </a:r>
            <a:r>
              <a:rPr lang="en-US" sz="3200" dirty="0"/>
              <a:t> </a:t>
            </a:r>
            <a:r>
              <a:rPr lang="en-US" sz="3200" dirty="0" err="1"/>
              <a:t>gazynyň</a:t>
            </a:r>
            <a:r>
              <a:rPr lang="en-US" sz="3200" dirty="0"/>
              <a:t> </a:t>
            </a:r>
            <a:r>
              <a:rPr lang="en-US" sz="3200" dirty="0" err="1"/>
              <a:t>konsentrasiýasy</a:t>
            </a:r>
            <a:r>
              <a:rPr lang="en-US" sz="3200" dirty="0"/>
              <a:t>), </a:t>
            </a:r>
            <a:r>
              <a:rPr lang="en-US" sz="3200" dirty="0" err="1"/>
              <a:t>uzakdan</a:t>
            </a:r>
            <a:r>
              <a:rPr lang="en-US" sz="3200" dirty="0"/>
              <a:t> </a:t>
            </a:r>
            <a:r>
              <a:rPr lang="en-US" sz="3200" dirty="0" err="1"/>
              <a:t>dolandyrmak</a:t>
            </a:r>
            <a:r>
              <a:rPr lang="en-US" sz="3200" dirty="0"/>
              <a:t> we </a:t>
            </a:r>
            <a:r>
              <a:rPr lang="en-US" sz="3200" dirty="0" err="1"/>
              <a:t>gözegçilik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 </a:t>
            </a:r>
            <a:r>
              <a:rPr lang="en-US" sz="3200" dirty="0" err="1"/>
              <a:t>üçin</a:t>
            </a:r>
            <a:r>
              <a:rPr lang="en-US" sz="3200" dirty="0"/>
              <a:t> </a:t>
            </a:r>
            <a:r>
              <a:rPr lang="en-US" sz="3200" dirty="0" err="1"/>
              <a:t>datçikleriň</a:t>
            </a:r>
            <a:r>
              <a:rPr lang="en-US" sz="3200" dirty="0"/>
              <a:t> tor </a:t>
            </a:r>
            <a:r>
              <a:rPr lang="en-US" sz="3200" dirty="0" err="1"/>
              <a:t>infrastrukturasy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 err="1"/>
              <a:t>Meseleleri</a:t>
            </a:r>
            <a:r>
              <a:rPr lang="en-US" sz="3200" dirty="0"/>
              <a:t> </a:t>
            </a:r>
            <a:r>
              <a:rPr lang="en-US" sz="3200" dirty="0" err="1"/>
              <a:t>çözmek</a:t>
            </a:r>
            <a:r>
              <a:rPr lang="en-US" sz="3200" dirty="0"/>
              <a:t> </a:t>
            </a:r>
            <a:r>
              <a:rPr lang="en-US" sz="3200" dirty="0" err="1"/>
              <a:t>bilen</a:t>
            </a:r>
            <a:r>
              <a:rPr lang="en-US" sz="3200" dirty="0"/>
              <a:t> </a:t>
            </a:r>
            <a:r>
              <a:rPr lang="en-US" sz="3200" dirty="0" err="1"/>
              <a:t>alynjak</a:t>
            </a:r>
            <a:r>
              <a:rPr lang="en-US" sz="3200" dirty="0"/>
              <a:t> </a:t>
            </a:r>
            <a:r>
              <a:rPr lang="en-US" sz="3200" dirty="0" err="1"/>
              <a:t>netijeler</a:t>
            </a:r>
            <a:r>
              <a:rPr lang="en-US" sz="3200" dirty="0"/>
              <a:t>: </a:t>
            </a:r>
            <a:r>
              <a:rPr lang="en-US" sz="3200" dirty="0" err="1"/>
              <a:t>deslapky</a:t>
            </a:r>
            <a:r>
              <a:rPr lang="en-US" sz="3200" dirty="0"/>
              <a:t> </a:t>
            </a:r>
            <a:r>
              <a:rPr lang="en-US" sz="3200" dirty="0" err="1"/>
              <a:t>ýagdaýy</a:t>
            </a:r>
            <a:r>
              <a:rPr lang="en-US" sz="3200" dirty="0"/>
              <a:t> </a:t>
            </a:r>
            <a:r>
              <a:rPr lang="en-US" sz="3200" dirty="0" err="1"/>
              <a:t>derňemek</a:t>
            </a:r>
            <a:r>
              <a:rPr lang="en-US" sz="3200" dirty="0"/>
              <a:t> we </a:t>
            </a:r>
            <a:r>
              <a:rPr lang="en-US" sz="3200" dirty="0" err="1"/>
              <a:t>öňünden</a:t>
            </a:r>
            <a:r>
              <a:rPr lang="en-US" sz="3200" dirty="0"/>
              <a:t> </a:t>
            </a:r>
            <a:r>
              <a:rPr lang="en-US" sz="3200" dirty="0" err="1"/>
              <a:t>çaklamak</a:t>
            </a:r>
            <a:r>
              <a:rPr lang="en-US" sz="3200" dirty="0"/>
              <a:t> </a:t>
            </a:r>
            <a:r>
              <a:rPr lang="en-US" sz="3200" dirty="0" err="1"/>
              <a:t>üçin</a:t>
            </a:r>
            <a:r>
              <a:rPr lang="en-US" sz="3200" dirty="0"/>
              <a:t> </a:t>
            </a:r>
            <a:r>
              <a:rPr lang="en-US" sz="3200" dirty="0" err="1"/>
              <a:t>maglumatlary</a:t>
            </a:r>
            <a:r>
              <a:rPr lang="en-US" sz="3200" dirty="0"/>
              <a:t> </a:t>
            </a:r>
            <a:r>
              <a:rPr lang="en-US" sz="3200" dirty="0" err="1"/>
              <a:t>ýygnamak</a:t>
            </a:r>
            <a:r>
              <a:rPr lang="en-US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9001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1012271" y="411061"/>
            <a:ext cx="10167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k-TM" sz="3200" b="1" dirty="0"/>
              <a:t>Köçeleriň ýagtylandyryşyny dolandyrmak</a:t>
            </a:r>
            <a:endParaRPr lang="en-US" sz="3200" b="1" dirty="0"/>
          </a:p>
          <a:p>
            <a:pPr algn="ctr"/>
            <a:r>
              <a:rPr lang="en-US" sz="3200" b="1" dirty="0"/>
              <a:t>(Controlling the light of traffic)</a:t>
            </a:r>
            <a:endParaRPr lang="ru-RU" sz="3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32DF75-28EA-4DE9-BA6D-D7035F770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1" t="19967" r="22825" b="25312"/>
          <a:stretch/>
        </p:blipFill>
        <p:spPr>
          <a:xfrm>
            <a:off x="1956033" y="1887522"/>
            <a:ext cx="8279934" cy="46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48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1F5EBC-07FF-4D00-B309-6C772F9CF585}"/>
              </a:ext>
            </a:extLst>
          </p:cNvPr>
          <p:cNvSpPr/>
          <p:nvPr/>
        </p:nvSpPr>
        <p:spPr>
          <a:xfrm>
            <a:off x="360727" y="310393"/>
            <a:ext cx="1115735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/>
              <a:t>Köçeleriň</a:t>
            </a:r>
            <a:r>
              <a:rPr lang="en-US" sz="3200" dirty="0"/>
              <a:t> </a:t>
            </a:r>
            <a:r>
              <a:rPr lang="en-US" sz="3200" dirty="0" err="1"/>
              <a:t>ýagtylandyrylyşyny</a:t>
            </a:r>
            <a:r>
              <a:rPr lang="en-US" sz="3200" dirty="0"/>
              <a:t> </a:t>
            </a:r>
            <a:r>
              <a:rPr lang="en-US" sz="3200" dirty="0" err="1"/>
              <a:t>dolandyrmak</a:t>
            </a:r>
            <a:r>
              <a:rPr lang="en-US" sz="3200" dirty="0"/>
              <a:t>. </a:t>
            </a:r>
            <a:r>
              <a:rPr lang="en-US" sz="3200" dirty="0" err="1"/>
              <a:t>Çözüljek</a:t>
            </a:r>
            <a:r>
              <a:rPr lang="en-US" sz="3200" dirty="0"/>
              <a:t> </a:t>
            </a:r>
            <a:r>
              <a:rPr lang="en-US" sz="3200" dirty="0" err="1"/>
              <a:t>meseleler</a:t>
            </a:r>
            <a:r>
              <a:rPr lang="en-US" sz="3200" dirty="0"/>
              <a:t>: </a:t>
            </a:r>
            <a:r>
              <a:rPr lang="en-US" sz="3200" dirty="0" err="1"/>
              <a:t>energiýa</a:t>
            </a:r>
            <a:r>
              <a:rPr lang="en-US" sz="3200" dirty="0"/>
              <a:t> </a:t>
            </a:r>
            <a:r>
              <a:rPr lang="en-US" sz="3200" dirty="0" err="1"/>
              <a:t>serişdeleriniň</a:t>
            </a:r>
            <a:r>
              <a:rPr lang="en-US" sz="3200" dirty="0"/>
              <a:t> </a:t>
            </a:r>
            <a:r>
              <a:rPr lang="en-US" sz="3200" dirty="0" err="1"/>
              <a:t>gymmatlamagynyň</a:t>
            </a:r>
            <a:r>
              <a:rPr lang="en-US" sz="3200" dirty="0"/>
              <a:t> </a:t>
            </a:r>
            <a:r>
              <a:rPr lang="en-US" sz="3200" dirty="0" err="1"/>
              <a:t>öňüni</a:t>
            </a:r>
            <a:r>
              <a:rPr lang="en-US" sz="3200" dirty="0"/>
              <a:t> </a:t>
            </a:r>
            <a:r>
              <a:rPr lang="en-US" sz="3200" dirty="0" err="1"/>
              <a:t>almak</a:t>
            </a:r>
            <a:r>
              <a:rPr lang="en-US" sz="3200" dirty="0"/>
              <a:t>, </a:t>
            </a:r>
            <a:r>
              <a:rPr lang="en-US" sz="3200" dirty="0" err="1"/>
              <a:t>döwlet</a:t>
            </a:r>
            <a:r>
              <a:rPr lang="en-US" sz="3200" dirty="0"/>
              <a:t> we </a:t>
            </a:r>
            <a:r>
              <a:rPr lang="en-US" sz="3200" dirty="0" err="1"/>
              <a:t>hususy</a:t>
            </a:r>
            <a:r>
              <a:rPr lang="en-US" sz="3200" dirty="0"/>
              <a:t> </a:t>
            </a:r>
            <a:r>
              <a:rPr lang="en-US" sz="3200" dirty="0" err="1"/>
              <a:t>serişdeleri</a:t>
            </a:r>
            <a:r>
              <a:rPr lang="en-US" sz="3200" dirty="0"/>
              <a:t> </a:t>
            </a:r>
            <a:r>
              <a:rPr lang="en-US" sz="3200" dirty="0" err="1"/>
              <a:t>tygşytlamak</a:t>
            </a:r>
            <a:r>
              <a:rPr lang="en-US" sz="3200" dirty="0"/>
              <a:t>, </a:t>
            </a:r>
            <a:r>
              <a:rPr lang="en-US" sz="3200" dirty="0" err="1"/>
              <a:t>raýatlaryň</a:t>
            </a:r>
            <a:r>
              <a:rPr lang="en-US" sz="3200" dirty="0"/>
              <a:t> </a:t>
            </a:r>
            <a:r>
              <a:rPr lang="en-US" sz="3200" dirty="0" err="1"/>
              <a:t>howpsuzlygyny</a:t>
            </a:r>
            <a:r>
              <a:rPr lang="en-US" sz="3200" dirty="0"/>
              <a:t> we </a:t>
            </a:r>
            <a:r>
              <a:rPr lang="en-US" sz="3200" dirty="0" err="1"/>
              <a:t>goraglylygyny</a:t>
            </a:r>
            <a:r>
              <a:rPr lang="en-US" sz="3200" dirty="0"/>
              <a:t> </a:t>
            </a:r>
            <a:r>
              <a:rPr lang="en-US" sz="3200" dirty="0" err="1"/>
              <a:t>ýokarlandyrmak</a:t>
            </a:r>
            <a:r>
              <a:rPr lang="en-US" sz="3200" dirty="0"/>
              <a:t>.</a:t>
            </a:r>
          </a:p>
          <a:p>
            <a:pPr lvl="0"/>
            <a:endParaRPr lang="en-US" sz="3200" dirty="0"/>
          </a:p>
          <a:p>
            <a:r>
              <a:rPr lang="en-US" sz="3200" dirty="0" err="1"/>
              <a:t>Ulgamyň</a:t>
            </a:r>
            <a:r>
              <a:rPr lang="en-US" sz="3200" dirty="0"/>
              <a:t> </a:t>
            </a:r>
            <a:r>
              <a:rPr lang="en-US" sz="3200" dirty="0" err="1"/>
              <a:t>düzüm</a:t>
            </a:r>
            <a:r>
              <a:rPr lang="en-US" sz="3200" dirty="0"/>
              <a:t> </a:t>
            </a:r>
            <a:r>
              <a:rPr lang="en-US" sz="3200" dirty="0" err="1"/>
              <a:t>bölekleri</a:t>
            </a:r>
            <a:r>
              <a:rPr lang="en-US" sz="3200" dirty="0"/>
              <a:t>: </a:t>
            </a:r>
            <a:r>
              <a:rPr lang="en-US" sz="3200" dirty="0" err="1"/>
              <a:t>ýagtylandyrylyşy</a:t>
            </a:r>
            <a:r>
              <a:rPr lang="en-US" sz="3200" dirty="0"/>
              <a:t> </a:t>
            </a:r>
            <a:r>
              <a:rPr lang="en-US" sz="3200" dirty="0" err="1"/>
              <a:t>dolandyrýan</a:t>
            </a:r>
            <a:r>
              <a:rPr lang="en-US" sz="3200" dirty="0"/>
              <a:t> </a:t>
            </a:r>
            <a:r>
              <a:rPr lang="en-US" sz="3200" dirty="0" err="1"/>
              <a:t>enjamlar</a:t>
            </a:r>
            <a:r>
              <a:rPr lang="en-US" sz="3200" dirty="0"/>
              <a:t>, </a:t>
            </a:r>
            <a:r>
              <a:rPr lang="en-US" sz="3200" dirty="0" err="1"/>
              <a:t>uzakdan</a:t>
            </a:r>
            <a:r>
              <a:rPr lang="en-US" sz="3200" dirty="0"/>
              <a:t> </a:t>
            </a:r>
            <a:r>
              <a:rPr lang="en-US" sz="3200" dirty="0" err="1"/>
              <a:t>dolandyrmak</a:t>
            </a:r>
            <a:r>
              <a:rPr lang="en-US" sz="3200" dirty="0"/>
              <a:t> we </a:t>
            </a:r>
            <a:r>
              <a:rPr lang="en-US" sz="3200" dirty="0" err="1"/>
              <a:t>gözegçilik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 </a:t>
            </a:r>
            <a:r>
              <a:rPr lang="en-US" sz="3200" dirty="0" err="1"/>
              <a:t>üçin</a:t>
            </a:r>
            <a:r>
              <a:rPr lang="en-US" sz="3200" dirty="0"/>
              <a:t> tor </a:t>
            </a:r>
            <a:r>
              <a:rPr lang="en-US" sz="3200" dirty="0" err="1"/>
              <a:t>infrastrukturasy</a:t>
            </a:r>
            <a:r>
              <a:rPr lang="en-US" sz="3200" dirty="0"/>
              <a:t>: PLC </a:t>
            </a:r>
            <a:r>
              <a:rPr lang="tk-TM" sz="3200" dirty="0"/>
              <a:t> we ş.m.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Meseleleri</a:t>
            </a:r>
            <a:r>
              <a:rPr lang="en-US" sz="3200" dirty="0"/>
              <a:t> </a:t>
            </a:r>
            <a:r>
              <a:rPr lang="en-US" sz="3200" dirty="0" err="1"/>
              <a:t>çözmek</a:t>
            </a:r>
            <a:r>
              <a:rPr lang="en-US" sz="3200" dirty="0"/>
              <a:t> </a:t>
            </a:r>
            <a:r>
              <a:rPr lang="en-US" sz="3200" dirty="0" err="1"/>
              <a:t>bilen</a:t>
            </a:r>
            <a:r>
              <a:rPr lang="en-US" sz="3200" dirty="0"/>
              <a:t> </a:t>
            </a:r>
            <a:r>
              <a:rPr lang="en-US" sz="3200" dirty="0" err="1"/>
              <a:t>alynjak</a:t>
            </a:r>
            <a:r>
              <a:rPr lang="en-US" sz="3200" dirty="0"/>
              <a:t> </a:t>
            </a:r>
            <a:r>
              <a:rPr lang="en-US" sz="3200" dirty="0" err="1"/>
              <a:t>netijeler</a:t>
            </a:r>
            <a:r>
              <a:rPr lang="en-US" sz="3200" dirty="0"/>
              <a:t>: </a:t>
            </a:r>
            <a:r>
              <a:rPr lang="en-US" sz="3200" dirty="0" err="1"/>
              <a:t>şäheriň</a:t>
            </a:r>
            <a:r>
              <a:rPr lang="en-US" sz="3200" dirty="0"/>
              <a:t> </a:t>
            </a:r>
            <a:r>
              <a:rPr lang="en-US" sz="3200" dirty="0" err="1"/>
              <a:t>ýagtylandyrylyşyny</a:t>
            </a:r>
            <a:r>
              <a:rPr lang="en-US" sz="3200" dirty="0"/>
              <a:t> </a:t>
            </a:r>
            <a:r>
              <a:rPr lang="en-US" sz="3200" dirty="0" err="1"/>
              <a:t>dolandyrmaklygy</a:t>
            </a:r>
            <a:r>
              <a:rPr lang="en-US" sz="3200" dirty="0"/>
              <a:t> </a:t>
            </a:r>
            <a:r>
              <a:rPr lang="en-US" sz="3200" dirty="0" err="1"/>
              <a:t>gowlandyrmak</a:t>
            </a:r>
            <a:r>
              <a:rPr lang="en-US" sz="3200" dirty="0"/>
              <a:t>, </a:t>
            </a:r>
            <a:r>
              <a:rPr lang="en-US" sz="3200" dirty="0" err="1"/>
              <a:t>ulanylşyga</a:t>
            </a:r>
            <a:r>
              <a:rPr lang="en-US" sz="3200" dirty="0"/>
              <a:t> </a:t>
            </a:r>
            <a:r>
              <a:rPr lang="en-US" sz="3200" dirty="0" err="1"/>
              <a:t>girizmekligiň</a:t>
            </a:r>
            <a:r>
              <a:rPr lang="en-US" sz="3200" dirty="0"/>
              <a:t> </a:t>
            </a:r>
            <a:r>
              <a:rPr lang="en-US" sz="3200" dirty="0" err="1"/>
              <a:t>arzan</a:t>
            </a:r>
            <a:r>
              <a:rPr lang="en-US" sz="3200" dirty="0"/>
              <a:t> </a:t>
            </a:r>
            <a:r>
              <a:rPr lang="en-US" sz="3200" dirty="0" err="1"/>
              <a:t>düşmegini</a:t>
            </a:r>
            <a:r>
              <a:rPr lang="en-US" sz="3200" dirty="0"/>
              <a:t> </a:t>
            </a:r>
            <a:r>
              <a:rPr lang="en-US" sz="3200" dirty="0" err="1"/>
              <a:t>gazanmak</a:t>
            </a:r>
            <a:r>
              <a:rPr lang="en-US" sz="3200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806056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374961" y="442389"/>
            <a:ext cx="11545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k-TM" sz="3200" b="1" dirty="0"/>
              <a:t>Aragatnaşygyň ýeketäk goşundysy </a:t>
            </a:r>
            <a:endParaRPr lang="en-US" sz="3200" b="1" dirty="0"/>
          </a:p>
          <a:p>
            <a:pPr algn="ctr"/>
            <a:r>
              <a:rPr lang="en-US" sz="3200" b="1" dirty="0"/>
              <a:t>(Common Software for communication of people in Smart City)</a:t>
            </a:r>
            <a:endParaRPr lang="ru-RU" sz="3200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2FE0B1-E65C-409D-9DC7-AFAE486F1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292" y="4381871"/>
            <a:ext cx="2476129" cy="247612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18AAF66-541F-4A41-BDF6-50F4FD1121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721" y="1517879"/>
            <a:ext cx="2865721" cy="286572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79899-4B9B-4E49-8D6F-123D65BF4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134" y="2239861"/>
            <a:ext cx="1877714" cy="18777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FE9E6C-0A9D-4A3F-B358-5CB92B0E3A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6" y="3429000"/>
            <a:ext cx="1597670" cy="15976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FBA930C-4E29-47C4-A9AE-DFD5142CE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480" y="1829176"/>
            <a:ext cx="2328807" cy="23288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29BE5EF-3E70-4DE0-B7AF-4DBDD658C4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" y="5026670"/>
            <a:ext cx="1656826" cy="165682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44AE2DA-E4E4-4D88-8DE3-D17CB945D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67" y="2344784"/>
            <a:ext cx="1718444" cy="171844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7446079-EE11-4F30-95F2-253C49AD27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18" y="2363773"/>
            <a:ext cx="2041422" cy="20414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71987C-70D4-48BC-B713-6775A9F0B2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038" y="4144428"/>
            <a:ext cx="7617205" cy="25390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33422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A9AC0C-07B2-44AD-9E39-A938DAC3DF1A}"/>
              </a:ext>
            </a:extLst>
          </p:cNvPr>
          <p:cNvSpPr txBox="1"/>
          <p:nvPr/>
        </p:nvSpPr>
        <p:spPr>
          <a:xfrm>
            <a:off x="534098" y="873390"/>
            <a:ext cx="103799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Täzeliker we sinoptiki hyzmatlary döretmek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tk-TM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nlaýn söwda we töleg ulgamlary.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Söwda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Eltip bermek</a:t>
            </a:r>
            <a:endParaRPr lang="ru-RU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Töleg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nlaýn okatmak ulgamy.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Petekleri onlaýn satyn almak.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Çäreleri gurnamak.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tk-TM" sz="2400" b="1" dirty="0">
                <a:latin typeface="Arial" panose="020B0604020202020204" pitchFamily="34" charset="0"/>
                <a:cs typeface="Arial" panose="020B0604020202020204" pitchFamily="34" charset="0"/>
              </a:rPr>
              <a:t>Maglumatlary alyşmak üçuin umumy mediýa hyzmatlary döretmek.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9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1012271" y="411061"/>
            <a:ext cx="101674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tk-TM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Energetika: “Grid Net” (Gün we ýel energiýasy), energiýa tygşytlaýjy effektiw tehnologiýalar.</a:t>
            </a:r>
          </a:p>
          <a:p>
            <a:pPr lvl="0" algn="ctr"/>
            <a:r>
              <a:rPr lang="tk-TM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Energiýa sazlaýjy.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4AA908E-250B-445B-85A1-8E3A1C592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30" y="2172399"/>
            <a:ext cx="7362738" cy="46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38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D604714-9D27-4459-92B0-3A2728664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0" r="14061"/>
          <a:stretch/>
        </p:blipFill>
        <p:spPr>
          <a:xfrm>
            <a:off x="10318457" y="240265"/>
            <a:ext cx="1873543" cy="29526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F23441-EB4F-47A0-A6A4-0B8884894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732" y="61081"/>
            <a:ext cx="4000725" cy="40007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5EBE9AE-4682-47AD-AA1C-994E27CD07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" y="61082"/>
            <a:ext cx="6146253" cy="285828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3B8691-C244-4445-8E7B-18614850D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" y="3000964"/>
            <a:ext cx="7253417" cy="379595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4DA923-E466-4701-87DC-28C82EB1E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650" y="3372130"/>
            <a:ext cx="3424789" cy="342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449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taslamasy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k-TM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esasy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parametrler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häsiýetlendirilýär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Tehnologiýasy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Intellektuallygy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ýaşamaga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gönükdirilendigi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ekologiki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taýdan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arasssa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howpsuz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energiýany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tygşytlaýjy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ýaşamaga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işlemäge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giň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mümkinçilikleri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açýan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hem-de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aňrybaş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amatlyklary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üpjin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edýän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bolmalydyr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578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156CA8-0D3B-4C1B-A5F0-7F4887714905}"/>
              </a:ext>
            </a:extLst>
          </p:cNvPr>
          <p:cNvSpPr txBox="1"/>
          <p:nvPr/>
        </p:nvSpPr>
        <p:spPr>
          <a:xfrm>
            <a:off x="738232" y="402672"/>
            <a:ext cx="9412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k-TM" sz="3200" b="1" dirty="0"/>
              <a:t>Akylly öýler we akylly binalar</a:t>
            </a:r>
            <a:endParaRPr lang="en-US" sz="3200" b="1" dirty="0"/>
          </a:p>
          <a:p>
            <a:pPr algn="ctr"/>
            <a:r>
              <a:rPr lang="tk-TM" sz="3200" b="1" dirty="0"/>
              <a:t>(</a:t>
            </a:r>
            <a:r>
              <a:rPr lang="en-US" sz="3200" b="1" dirty="0"/>
              <a:t>Smart houses and smart building)</a:t>
            </a:r>
            <a:endParaRPr lang="ru-RU" sz="32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3E0A90-352D-4A63-AF83-62ACE95FD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455" y="1904300"/>
            <a:ext cx="6306864" cy="463543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B2B046-E3DE-469D-9650-3BA6B20B7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1" y="1904300"/>
            <a:ext cx="4634659" cy="463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73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şäheriň</a:t>
            </a:r>
            <a:r>
              <a:rPr lang="tk-TM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komponentleri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düzüm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bölekleri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846320"/>
          </a:xfrm>
        </p:spPr>
        <p:txBody>
          <a:bodyPr>
            <a:normAutofit fontScale="55000" lnSpcReduction="20000"/>
          </a:bodyPr>
          <a:lstStyle/>
          <a:p>
            <a:pPr lvl="0"/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Howpsuz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wideogözegçilik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duýujylar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ýagtylandyrylyş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öýler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enjamlar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aralykdan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dolandyrmak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howpsuzlyk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meselem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öý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ulgamyny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sesiň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ýörite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mobil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kompýuter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programmalaryň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kömegi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dolandyrmak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harçlanan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toguny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gazy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hakyky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wagtda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(online)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hasaplamak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hem-de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üçin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töleg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geçirmegi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dolandyrmak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üçin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üpjinçilikleri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biometriki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gorag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ulgamy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ş.m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.);</a:t>
            </a:r>
          </a:p>
          <a:p>
            <a:pPr lvl="0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binalaryň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ulgamy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aragatnaşygyň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kabel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ulgamynyň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infrastrukturasy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ýeriň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işewürligiň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goşundylary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priloženiýa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meselem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elektron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resminama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dolanşygy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işgärler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bölümi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buhgalteriýa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okuw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bölümi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ş.m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.);</a:t>
            </a:r>
          </a:p>
          <a:p>
            <a:pPr lvl="0"/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infrastrukturasy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jemgyýetçilik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ulaglary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üpjinçiligi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lagym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köçeleriň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ýagtylandyrylyşy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seýilgähler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RFID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petekler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syýahatçylary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habarly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etmek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identifikasiýa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etmek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meýdançalar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wideogözegçilik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Akylly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suwaryş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ulgamy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çyglylygy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duýujylaryň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kömegi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bilen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zerurlyk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boýunça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suwarmak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oýun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desgalary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Ulanmaklygy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trafik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dolandyrmak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duralgalary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yşyklarynyň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dolandyrylmagy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ýol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dykynlary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barada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maglumat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ulaglary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goýmak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düzgüniniň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bozulmagy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0"/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Hadysalary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seljeriji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merkez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şäherdäki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ähli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wideokameralardan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sensorlardan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gelýän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maglumatlary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derňemek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degişli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gulluklara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habar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bermek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tk-TM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Energetika: “Grid Net” (Gün we ýel energiýasy), energiýa tygşytlaýjy effektiw tehnologiýalar. Energiýa sazlaýjy.</a:t>
            </a:r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57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90013B0-158E-4066-874D-60063E3FC661}"/>
              </a:ext>
            </a:extLst>
          </p:cNvPr>
          <p:cNvSpPr/>
          <p:nvPr/>
        </p:nvSpPr>
        <p:spPr>
          <a:xfrm>
            <a:off x="1066801" y="474786"/>
            <a:ext cx="1017856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Howpsuz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şäher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wideogözegçilik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duýujylar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sensorlar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)/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detektorlar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intellektual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ýagtylandyrylyş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EC78A1-130A-455C-8C5B-22C18D446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57" y="3022601"/>
            <a:ext cx="5974425" cy="33606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8F826F6-8C5C-4999-A4AC-831A3AB2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18" y="2497014"/>
            <a:ext cx="58293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9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7949536-EB6D-4ECB-897E-91601678E1D2}"/>
              </a:ext>
            </a:extLst>
          </p:cNvPr>
          <p:cNvSpPr/>
          <p:nvPr/>
        </p:nvSpPr>
        <p:spPr>
          <a:xfrm>
            <a:off x="336550" y="243512"/>
            <a:ext cx="11518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err="1"/>
              <a:t>Howpsuz</a:t>
            </a:r>
            <a:r>
              <a:rPr lang="en-US" sz="2400" dirty="0"/>
              <a:t> </a:t>
            </a:r>
            <a:r>
              <a:rPr lang="en-US" sz="2400" dirty="0" err="1"/>
              <a:t>şäher</a:t>
            </a:r>
            <a:r>
              <a:rPr lang="en-US" sz="2400" dirty="0"/>
              <a:t>. </a:t>
            </a:r>
            <a:r>
              <a:rPr lang="en-US" sz="2400" dirty="0" err="1"/>
              <a:t>Çözüljek</a:t>
            </a:r>
            <a:r>
              <a:rPr lang="en-US" sz="2400" dirty="0"/>
              <a:t> </a:t>
            </a:r>
            <a:r>
              <a:rPr lang="en-US" sz="2400" dirty="0" err="1"/>
              <a:t>meseleler</a:t>
            </a:r>
            <a:r>
              <a:rPr lang="en-US" sz="2400" dirty="0"/>
              <a:t>: </a:t>
            </a:r>
            <a:r>
              <a:rPr lang="en-US" sz="2400" dirty="0" err="1"/>
              <a:t>düzgün</a:t>
            </a:r>
            <a:r>
              <a:rPr lang="en-US" sz="2400" dirty="0"/>
              <a:t> </a:t>
            </a:r>
            <a:r>
              <a:rPr lang="en-US" sz="2400" dirty="0" err="1"/>
              <a:t>bozulmalaryň</a:t>
            </a:r>
            <a:r>
              <a:rPr lang="en-US" sz="2400" dirty="0"/>
              <a:t> </a:t>
            </a:r>
            <a:r>
              <a:rPr lang="en-US" sz="2400" dirty="0" err="1"/>
              <a:t>öňüni</a:t>
            </a:r>
            <a:r>
              <a:rPr lang="en-US" sz="2400" dirty="0"/>
              <a:t> </a:t>
            </a:r>
            <a:r>
              <a:rPr lang="en-US" sz="2400" dirty="0" err="1"/>
              <a:t>almak</a:t>
            </a:r>
            <a:r>
              <a:rPr lang="en-US" sz="2400" dirty="0"/>
              <a:t> we </a:t>
            </a:r>
            <a:r>
              <a:rPr lang="en-US" sz="2400" dirty="0" err="1"/>
              <a:t>olar</a:t>
            </a:r>
            <a:r>
              <a:rPr lang="en-US" sz="2400" dirty="0"/>
              <a:t> </a:t>
            </a:r>
            <a:r>
              <a:rPr lang="en-US" sz="2400" dirty="0" err="1"/>
              <a:t>barada</a:t>
            </a:r>
            <a:r>
              <a:rPr lang="en-US" sz="2400" dirty="0"/>
              <a:t> </a:t>
            </a:r>
            <a:r>
              <a:rPr lang="en-US" sz="2400" dirty="0" err="1"/>
              <a:t>degişli</a:t>
            </a:r>
            <a:r>
              <a:rPr lang="en-US" sz="2400" dirty="0"/>
              <a:t> </a:t>
            </a:r>
            <a:r>
              <a:rPr lang="en-US" sz="2400" dirty="0" err="1"/>
              <a:t>gulluklara</a:t>
            </a:r>
            <a:r>
              <a:rPr lang="en-US" sz="2400" dirty="0"/>
              <a:t> </a:t>
            </a:r>
            <a:r>
              <a:rPr lang="en-US" sz="2400" dirty="0" err="1"/>
              <a:t>tiz</a:t>
            </a:r>
            <a:r>
              <a:rPr lang="en-US" sz="2400" dirty="0"/>
              <a:t> </a:t>
            </a:r>
            <a:r>
              <a:rPr lang="en-US" sz="2400" dirty="0" err="1"/>
              <a:t>habar</a:t>
            </a:r>
            <a:r>
              <a:rPr lang="en-US" sz="2400" dirty="0"/>
              <a:t> </a:t>
            </a:r>
            <a:r>
              <a:rPr lang="en-US" sz="2400" dirty="0" err="1"/>
              <a:t>bermek</a:t>
            </a:r>
            <a:r>
              <a:rPr lang="en-US" sz="2400" dirty="0"/>
              <a:t>, </a:t>
            </a:r>
            <a:r>
              <a:rPr lang="en-US" sz="2400" dirty="0" err="1"/>
              <a:t>tebigy</a:t>
            </a:r>
            <a:r>
              <a:rPr lang="en-US" sz="2400" dirty="0"/>
              <a:t> </a:t>
            </a:r>
            <a:r>
              <a:rPr lang="en-US" sz="2400" dirty="0" err="1"/>
              <a:t>hadysalar</a:t>
            </a:r>
            <a:r>
              <a:rPr lang="en-US" sz="2400" dirty="0"/>
              <a:t> </a:t>
            </a:r>
            <a:r>
              <a:rPr lang="en-US" sz="2400" dirty="0" err="1"/>
              <a:t>netijesinde</a:t>
            </a:r>
            <a:r>
              <a:rPr lang="en-US" sz="2400" dirty="0"/>
              <a:t> </a:t>
            </a:r>
            <a:r>
              <a:rPr lang="en-US" sz="2400" dirty="0" err="1"/>
              <a:t>bolup</a:t>
            </a:r>
            <a:r>
              <a:rPr lang="en-US" sz="2400" dirty="0"/>
              <a:t> </a:t>
            </a:r>
            <a:r>
              <a:rPr lang="en-US" sz="2400" dirty="0" err="1"/>
              <a:t>biljek</a:t>
            </a:r>
            <a:r>
              <a:rPr lang="en-US" sz="2400" dirty="0"/>
              <a:t> </a:t>
            </a:r>
            <a:r>
              <a:rPr lang="en-US" sz="2400" dirty="0" err="1"/>
              <a:t>betbagtçylyklaryň</a:t>
            </a:r>
            <a:r>
              <a:rPr lang="en-US" sz="2400" dirty="0"/>
              <a:t> </a:t>
            </a:r>
            <a:r>
              <a:rPr lang="en-US" sz="2400" dirty="0" err="1"/>
              <a:t>öňüni</a:t>
            </a:r>
            <a:r>
              <a:rPr lang="en-US" sz="2400" dirty="0"/>
              <a:t> </a:t>
            </a:r>
            <a:r>
              <a:rPr lang="en-US" sz="2400" dirty="0" err="1"/>
              <a:t>almak</a:t>
            </a:r>
            <a:r>
              <a:rPr lang="en-US" sz="2400" dirty="0"/>
              <a:t>.</a:t>
            </a:r>
          </a:p>
          <a:p>
            <a:r>
              <a:rPr lang="en-US" sz="2400" dirty="0" err="1"/>
              <a:t>Ulgamyň</a:t>
            </a:r>
            <a:r>
              <a:rPr lang="en-US" sz="2400" dirty="0"/>
              <a:t> </a:t>
            </a:r>
            <a:r>
              <a:rPr lang="en-US" sz="2400" dirty="0" err="1"/>
              <a:t>düzüm</a:t>
            </a:r>
            <a:r>
              <a:rPr lang="en-US" sz="2400" dirty="0"/>
              <a:t> </a:t>
            </a:r>
            <a:r>
              <a:rPr lang="en-US" sz="2400" dirty="0" err="1"/>
              <a:t>bölekleri</a:t>
            </a:r>
            <a:r>
              <a:rPr lang="en-US" sz="2400" dirty="0"/>
              <a:t>: </a:t>
            </a:r>
            <a:r>
              <a:rPr lang="en-US" sz="2400" dirty="0" err="1"/>
              <a:t>simli</a:t>
            </a:r>
            <a:r>
              <a:rPr lang="en-US" sz="2400" dirty="0"/>
              <a:t> </a:t>
            </a:r>
            <a:r>
              <a:rPr lang="en-US" sz="2400" dirty="0" err="1"/>
              <a:t>tora</a:t>
            </a:r>
            <a:r>
              <a:rPr lang="en-US" sz="2400" dirty="0"/>
              <a:t> </a:t>
            </a:r>
            <a:r>
              <a:rPr lang="en-US" sz="2400" dirty="0" err="1"/>
              <a:t>birikdirilen</a:t>
            </a:r>
            <a:r>
              <a:rPr lang="en-US" sz="2400" dirty="0"/>
              <a:t>, </a:t>
            </a:r>
            <a:r>
              <a:rPr lang="en-US" sz="2400" dirty="0" err="1"/>
              <a:t>analitik</a:t>
            </a:r>
            <a:r>
              <a:rPr lang="en-US" sz="2400" dirty="0"/>
              <a:t>(</a:t>
            </a:r>
            <a:r>
              <a:rPr lang="en-US" sz="2400" dirty="0" err="1"/>
              <a:t>seljeriji</a:t>
            </a:r>
            <a:r>
              <a:rPr lang="en-US" sz="2400" dirty="0"/>
              <a:t>) </a:t>
            </a:r>
            <a:r>
              <a:rPr lang="en-US" sz="2400" dirty="0" err="1"/>
              <a:t>wideokameralar</a:t>
            </a:r>
            <a:r>
              <a:rPr lang="en-US" sz="2400" dirty="0"/>
              <a:t>, </a:t>
            </a:r>
            <a:r>
              <a:rPr lang="en-US" sz="2400" dirty="0" err="1"/>
              <a:t>ýörite</a:t>
            </a:r>
            <a:r>
              <a:rPr lang="en-US" sz="2400" dirty="0"/>
              <a:t> </a:t>
            </a:r>
            <a:r>
              <a:rPr lang="en-US" sz="2400" dirty="0" err="1"/>
              <a:t>goýlan</a:t>
            </a:r>
            <a:r>
              <a:rPr lang="en-US" sz="2400" dirty="0"/>
              <a:t> </a:t>
            </a:r>
            <a:r>
              <a:rPr lang="en-US" sz="2400" dirty="0" err="1"/>
              <a:t>sensorlar</a:t>
            </a:r>
            <a:r>
              <a:rPr lang="en-US" sz="2400" dirty="0"/>
              <a:t> we  </a:t>
            </a:r>
            <a:r>
              <a:rPr lang="en-US" sz="2400" dirty="0" err="1"/>
              <a:t>detektorlar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 err="1"/>
              <a:t>Meseleleri</a:t>
            </a:r>
            <a:r>
              <a:rPr lang="en-US" sz="2400" dirty="0"/>
              <a:t> </a:t>
            </a:r>
            <a:r>
              <a:rPr lang="en-US" sz="2400" dirty="0" err="1"/>
              <a:t>çözmek</a:t>
            </a:r>
            <a:r>
              <a:rPr lang="en-US" sz="2400" dirty="0"/>
              <a:t> </a:t>
            </a:r>
            <a:r>
              <a:rPr lang="en-US" sz="2400" dirty="0" err="1"/>
              <a:t>bilen</a:t>
            </a:r>
            <a:r>
              <a:rPr lang="en-US" sz="2400" dirty="0"/>
              <a:t> </a:t>
            </a:r>
            <a:r>
              <a:rPr lang="en-US" sz="2400" dirty="0" err="1"/>
              <a:t>alynjak</a:t>
            </a:r>
            <a:r>
              <a:rPr lang="en-US" sz="2400" dirty="0"/>
              <a:t> </a:t>
            </a:r>
            <a:r>
              <a:rPr lang="en-US" sz="2400" dirty="0" err="1"/>
              <a:t>netijeler</a:t>
            </a:r>
            <a:r>
              <a:rPr lang="en-US" sz="2400" dirty="0"/>
              <a:t>: </a:t>
            </a:r>
            <a:r>
              <a:rPr lang="en-US" sz="2400" dirty="0" err="1"/>
              <a:t>simli</a:t>
            </a:r>
            <a:r>
              <a:rPr lang="en-US" sz="2400" dirty="0"/>
              <a:t> </a:t>
            </a:r>
            <a:r>
              <a:rPr lang="en-US" sz="2400" dirty="0" err="1"/>
              <a:t>tora</a:t>
            </a:r>
            <a:r>
              <a:rPr lang="en-US" sz="2400" dirty="0"/>
              <a:t> </a:t>
            </a:r>
            <a:r>
              <a:rPr lang="en-US" sz="2400" dirty="0" err="1"/>
              <a:t>birikdirilen</a:t>
            </a:r>
            <a:r>
              <a:rPr lang="en-US" sz="2400" dirty="0"/>
              <a:t>, </a:t>
            </a:r>
            <a:r>
              <a:rPr lang="en-US" sz="2400" dirty="0" err="1"/>
              <a:t>analitik</a:t>
            </a:r>
            <a:r>
              <a:rPr lang="en-US" sz="2400" dirty="0"/>
              <a:t>(</a:t>
            </a:r>
            <a:r>
              <a:rPr lang="en-US" sz="2400" dirty="0" err="1"/>
              <a:t>seljeriji</a:t>
            </a:r>
            <a:r>
              <a:rPr lang="en-US" sz="2400" dirty="0"/>
              <a:t>) </a:t>
            </a:r>
            <a:r>
              <a:rPr lang="en-US" sz="2400" dirty="0" err="1"/>
              <a:t>wideokameralar</a:t>
            </a:r>
            <a:r>
              <a:rPr lang="en-US" sz="2400" dirty="0"/>
              <a:t> </a:t>
            </a:r>
            <a:r>
              <a:rPr lang="en-US" sz="2400" dirty="0" err="1"/>
              <a:t>hadysalara</a:t>
            </a:r>
            <a:r>
              <a:rPr lang="en-US" sz="2400" dirty="0"/>
              <a:t> </a:t>
            </a:r>
            <a:r>
              <a:rPr lang="en-US" sz="2400" dirty="0" err="1"/>
              <a:t>tiz</a:t>
            </a:r>
            <a:r>
              <a:rPr lang="en-US" sz="2400" dirty="0"/>
              <a:t> </a:t>
            </a:r>
            <a:r>
              <a:rPr lang="en-US" sz="2400" dirty="0" err="1"/>
              <a:t>täsirlenip</a:t>
            </a:r>
            <a:r>
              <a:rPr lang="en-US" sz="2400" dirty="0"/>
              <a:t>, </a:t>
            </a:r>
            <a:r>
              <a:rPr lang="en-US" sz="2400" dirty="0" err="1"/>
              <a:t>ýeke-täk</a:t>
            </a:r>
            <a:r>
              <a:rPr lang="en-US" sz="2400" dirty="0"/>
              <a:t> </a:t>
            </a:r>
            <a:r>
              <a:rPr lang="en-US" sz="2400" dirty="0" err="1"/>
              <a:t>aragatnaşyk</a:t>
            </a:r>
            <a:r>
              <a:rPr lang="en-US" sz="2400" dirty="0"/>
              <a:t> </a:t>
            </a:r>
            <a:r>
              <a:rPr lang="en-US" sz="2400" dirty="0" err="1"/>
              <a:t>toruna</a:t>
            </a:r>
            <a:r>
              <a:rPr lang="en-US" sz="2400" dirty="0"/>
              <a:t> </a:t>
            </a:r>
            <a:r>
              <a:rPr lang="en-US" sz="2400" dirty="0" err="1"/>
              <a:t>birikdirilen</a:t>
            </a:r>
            <a:r>
              <a:rPr lang="en-US" sz="2400" dirty="0"/>
              <a:t> </a:t>
            </a:r>
            <a:r>
              <a:rPr lang="en-US" sz="2400" dirty="0" err="1"/>
              <a:t>dürli</a:t>
            </a:r>
            <a:r>
              <a:rPr lang="en-US" sz="2400" dirty="0"/>
              <a:t> </a:t>
            </a:r>
            <a:r>
              <a:rPr lang="en-US" sz="2400" dirty="0" err="1"/>
              <a:t>gulluklara</a:t>
            </a:r>
            <a:r>
              <a:rPr lang="en-US" sz="2400" dirty="0"/>
              <a:t> </a:t>
            </a:r>
            <a:r>
              <a:rPr lang="en-US" sz="2400" dirty="0" err="1"/>
              <a:t>habar</a:t>
            </a:r>
            <a:r>
              <a:rPr lang="en-US" sz="2400" dirty="0"/>
              <a:t> </a:t>
            </a:r>
            <a:r>
              <a:rPr lang="en-US" sz="2400" dirty="0" err="1"/>
              <a:t>ugradýar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 err="1"/>
              <a:t>Aýratyn</a:t>
            </a:r>
            <a:r>
              <a:rPr lang="en-US" sz="2400" dirty="0"/>
              <a:t> hem </a:t>
            </a:r>
            <a:r>
              <a:rPr lang="en-US" sz="2400" dirty="0" err="1"/>
              <a:t>ýörite</a:t>
            </a:r>
            <a:r>
              <a:rPr lang="en-US" sz="2400" dirty="0"/>
              <a:t> </a:t>
            </a:r>
            <a:r>
              <a:rPr lang="en-US" sz="2400" dirty="0" err="1"/>
              <a:t>goýlan</a:t>
            </a:r>
            <a:r>
              <a:rPr lang="en-US" sz="2400" dirty="0"/>
              <a:t> </a:t>
            </a:r>
            <a:r>
              <a:rPr lang="en-US" sz="2400" dirty="0" err="1"/>
              <a:t>sensorlar</a:t>
            </a:r>
            <a:r>
              <a:rPr lang="en-US" sz="2400" dirty="0"/>
              <a:t> we  </a:t>
            </a:r>
            <a:r>
              <a:rPr lang="en-US" sz="2400" dirty="0" err="1"/>
              <a:t>detektorlar</a:t>
            </a:r>
            <a:r>
              <a:rPr lang="en-US" sz="2400" dirty="0"/>
              <a:t> </a:t>
            </a:r>
            <a:r>
              <a:rPr lang="en-US" sz="2400" dirty="0" err="1"/>
              <a:t>tebigy</a:t>
            </a:r>
            <a:r>
              <a:rPr lang="en-US" sz="2400" dirty="0"/>
              <a:t> </a:t>
            </a:r>
            <a:r>
              <a:rPr lang="en-US" sz="2400" dirty="0" err="1"/>
              <a:t>hadysalar</a:t>
            </a:r>
            <a:r>
              <a:rPr lang="en-US" sz="2400" dirty="0"/>
              <a:t> </a:t>
            </a:r>
            <a:r>
              <a:rPr lang="en-US" sz="2400" dirty="0" err="1"/>
              <a:t>netijesinde</a:t>
            </a:r>
            <a:r>
              <a:rPr lang="en-US" sz="2400" dirty="0"/>
              <a:t> </a:t>
            </a:r>
            <a:r>
              <a:rPr lang="en-US" sz="2400" dirty="0" err="1"/>
              <a:t>bolup</a:t>
            </a:r>
            <a:r>
              <a:rPr lang="en-US" sz="2400" dirty="0"/>
              <a:t> </a:t>
            </a:r>
            <a:r>
              <a:rPr lang="en-US" sz="2400" dirty="0" err="1"/>
              <a:t>biljek</a:t>
            </a:r>
            <a:r>
              <a:rPr lang="en-US" sz="2400" dirty="0"/>
              <a:t> </a:t>
            </a:r>
            <a:r>
              <a:rPr lang="en-US" sz="2400" dirty="0" err="1"/>
              <a:t>uly</a:t>
            </a:r>
            <a:r>
              <a:rPr lang="en-US" sz="2400" dirty="0"/>
              <a:t> </a:t>
            </a:r>
            <a:r>
              <a:rPr lang="en-US" sz="2400" dirty="0" err="1"/>
              <a:t>betbagtçylyklaryň</a:t>
            </a:r>
            <a:r>
              <a:rPr lang="en-US" sz="2400" dirty="0"/>
              <a:t> </a:t>
            </a:r>
            <a:r>
              <a:rPr lang="en-US" sz="2400" dirty="0" err="1"/>
              <a:t>öňüni</a:t>
            </a:r>
            <a:r>
              <a:rPr lang="en-US" sz="2400" dirty="0"/>
              <a:t> </a:t>
            </a:r>
            <a:r>
              <a:rPr lang="en-US" sz="2400" dirty="0" err="1"/>
              <a:t>alýar</a:t>
            </a:r>
            <a:r>
              <a:rPr lang="en-US" sz="2400" dirty="0"/>
              <a:t>(</a:t>
            </a:r>
            <a:r>
              <a:rPr lang="en-US" sz="2400" dirty="0" err="1"/>
              <a:t>meselem</a:t>
            </a:r>
            <a:r>
              <a:rPr lang="en-US" sz="2400" dirty="0"/>
              <a:t>, </a:t>
            </a:r>
            <a:r>
              <a:rPr lang="en-US" sz="2400" dirty="0" err="1"/>
              <a:t>ýer</a:t>
            </a:r>
            <a:r>
              <a:rPr lang="en-US" sz="2400" dirty="0"/>
              <a:t> </a:t>
            </a:r>
            <a:r>
              <a:rPr lang="en-US" sz="2400" dirty="0" err="1"/>
              <a:t>yranma</a:t>
            </a:r>
            <a:r>
              <a:rPr lang="en-US" sz="2400" dirty="0"/>
              <a:t> </a:t>
            </a:r>
            <a:r>
              <a:rPr lang="en-US" sz="2400" dirty="0" err="1"/>
              <a:t>hadysasynda</a:t>
            </a:r>
            <a:r>
              <a:rPr lang="en-US" sz="2400" dirty="0"/>
              <a:t> </a:t>
            </a:r>
            <a:r>
              <a:rPr lang="en-US" sz="2400" dirty="0" err="1"/>
              <a:t>seýsmiki</a:t>
            </a:r>
            <a:r>
              <a:rPr lang="en-US" sz="2400" dirty="0"/>
              <a:t> </a:t>
            </a:r>
            <a:r>
              <a:rPr lang="en-US" sz="2400" dirty="0" err="1"/>
              <a:t>stansiýalaryň</a:t>
            </a:r>
            <a:r>
              <a:rPr lang="en-US" sz="2400" dirty="0"/>
              <a:t> </a:t>
            </a:r>
            <a:r>
              <a:rPr lang="en-US" sz="2400" dirty="0" err="1"/>
              <a:t>berýän</a:t>
            </a:r>
            <a:r>
              <a:rPr lang="en-US" sz="2400" dirty="0"/>
              <a:t> </a:t>
            </a:r>
            <a:r>
              <a:rPr lang="en-US" sz="2400" dirty="0" err="1"/>
              <a:t>signallaryny</a:t>
            </a:r>
            <a:r>
              <a:rPr lang="en-US" sz="2400" dirty="0"/>
              <a:t> </a:t>
            </a:r>
            <a:r>
              <a:rPr lang="en-US" sz="2400" dirty="0" err="1"/>
              <a:t>kabul</a:t>
            </a:r>
            <a:r>
              <a:rPr lang="en-US" sz="2400" dirty="0"/>
              <a:t> </a:t>
            </a:r>
            <a:r>
              <a:rPr lang="en-US" sz="2400" dirty="0" err="1"/>
              <a:t>etmek</a:t>
            </a:r>
            <a:r>
              <a:rPr lang="en-US" sz="2400" dirty="0"/>
              <a:t> </a:t>
            </a:r>
            <a:r>
              <a:rPr lang="en-US" sz="2400" dirty="0" err="1"/>
              <a:t>bilen</a:t>
            </a:r>
            <a:r>
              <a:rPr lang="en-US" sz="2400" dirty="0"/>
              <a:t> </a:t>
            </a:r>
            <a:r>
              <a:rPr lang="en-US" sz="2400" dirty="0" err="1"/>
              <a:t>ähli</a:t>
            </a:r>
            <a:r>
              <a:rPr lang="en-US" sz="2400" dirty="0"/>
              <a:t> </a:t>
            </a:r>
            <a:r>
              <a:rPr lang="en-US" sz="2400" dirty="0" err="1"/>
              <a:t>binalardaky</a:t>
            </a:r>
            <a:r>
              <a:rPr lang="en-US" sz="2400" dirty="0"/>
              <a:t> we </a:t>
            </a:r>
            <a:r>
              <a:rPr lang="en-US" sz="2400" dirty="0" err="1"/>
              <a:t>öýlerdäki</a:t>
            </a:r>
            <a:r>
              <a:rPr lang="en-US" sz="2400" dirty="0"/>
              <a:t> </a:t>
            </a:r>
            <a:r>
              <a:rPr lang="en-US" sz="2400" dirty="0" err="1"/>
              <a:t>elektrik</a:t>
            </a:r>
            <a:r>
              <a:rPr lang="en-US" sz="2400" dirty="0"/>
              <a:t> </a:t>
            </a:r>
            <a:r>
              <a:rPr lang="en-US" sz="2400" dirty="0" err="1"/>
              <a:t>toguny</a:t>
            </a:r>
            <a:r>
              <a:rPr lang="en-US" sz="2400" dirty="0"/>
              <a:t>, </a:t>
            </a:r>
            <a:r>
              <a:rPr lang="en-US" sz="2400" dirty="0" err="1"/>
              <a:t>gazy</a:t>
            </a:r>
            <a:r>
              <a:rPr lang="en-US" sz="2400" dirty="0"/>
              <a:t> , </a:t>
            </a:r>
            <a:r>
              <a:rPr lang="en-US" sz="2400" dirty="0" err="1"/>
              <a:t>suwy</a:t>
            </a:r>
            <a:r>
              <a:rPr lang="en-US" sz="2400" dirty="0"/>
              <a:t> </a:t>
            </a:r>
            <a:r>
              <a:rPr lang="en-US" sz="2400" dirty="0" err="1"/>
              <a:t>şobada</a:t>
            </a:r>
            <a:r>
              <a:rPr lang="en-US" sz="2400" dirty="0"/>
              <a:t> </a:t>
            </a:r>
            <a:r>
              <a:rPr lang="en-US" sz="2400" dirty="0" err="1"/>
              <a:t>öçürmek</a:t>
            </a:r>
            <a:r>
              <a:rPr lang="en-US" sz="2400" dirty="0"/>
              <a:t> </a:t>
            </a:r>
            <a:r>
              <a:rPr lang="en-US" sz="2400" dirty="0" err="1"/>
              <a:t>bolýar</a:t>
            </a:r>
            <a:r>
              <a:rPr lang="en-US" sz="2400" dirty="0"/>
              <a:t>. Bu </a:t>
            </a:r>
            <a:r>
              <a:rPr lang="en-US" sz="2400" dirty="0" err="1"/>
              <a:t>bolsa</a:t>
            </a:r>
            <a:r>
              <a:rPr lang="en-US" sz="2400" dirty="0"/>
              <a:t> </a:t>
            </a:r>
            <a:r>
              <a:rPr lang="en-US" sz="2400" dirty="0" err="1"/>
              <a:t>bolup</a:t>
            </a:r>
            <a:r>
              <a:rPr lang="en-US" sz="2400" dirty="0"/>
              <a:t> </a:t>
            </a:r>
            <a:r>
              <a:rPr lang="en-US" sz="2400" dirty="0" err="1"/>
              <a:t>biljek</a:t>
            </a:r>
            <a:r>
              <a:rPr lang="en-US" sz="2400" dirty="0"/>
              <a:t> </a:t>
            </a:r>
            <a:r>
              <a:rPr lang="en-US" sz="2400" dirty="0" err="1"/>
              <a:t>uly</a:t>
            </a:r>
            <a:r>
              <a:rPr lang="en-US" sz="2400" dirty="0"/>
              <a:t> </a:t>
            </a:r>
            <a:r>
              <a:rPr lang="en-US" sz="2400" dirty="0" err="1"/>
              <a:t>betbagtçylygyň</a:t>
            </a:r>
            <a:r>
              <a:rPr lang="en-US" sz="2400" dirty="0"/>
              <a:t> </a:t>
            </a:r>
            <a:r>
              <a:rPr lang="en-US" sz="2400" dirty="0" err="1"/>
              <a:t>öňüni</a:t>
            </a:r>
            <a:r>
              <a:rPr lang="en-US" sz="2400" dirty="0"/>
              <a:t> </a:t>
            </a:r>
            <a:r>
              <a:rPr lang="en-US" sz="2400" dirty="0" err="1"/>
              <a:t>alýar</a:t>
            </a:r>
            <a:r>
              <a:rPr lang="en-US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5627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CD00308-CBC1-4999-A4B2-9A61EE826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77" y="1946245"/>
            <a:ext cx="5532773" cy="3678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C494BD-01E6-49B8-A8FD-46631C56FF84}"/>
              </a:ext>
            </a:extLst>
          </p:cNvPr>
          <p:cNvSpPr txBox="1"/>
          <p:nvPr/>
        </p:nvSpPr>
        <p:spPr>
          <a:xfrm>
            <a:off x="1971413" y="494950"/>
            <a:ext cx="8808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k-TM" sz="3200" b="1" dirty="0"/>
              <a:t>Ýol hereketini dolandyrmak </a:t>
            </a:r>
            <a:r>
              <a:rPr lang="en-US" sz="3200" b="1" dirty="0"/>
              <a:t>(</a:t>
            </a:r>
            <a:r>
              <a:rPr lang="tk-TM" sz="3200" b="1" dirty="0"/>
              <a:t>Smart</a:t>
            </a:r>
            <a:r>
              <a:rPr lang="en-US" sz="3200" b="1" dirty="0"/>
              <a:t> Traffic)</a:t>
            </a:r>
            <a:endParaRPr lang="ru-RU" sz="32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3C88E5C-A26E-41C5-A5FE-A6F3C65BCA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696" y="1946245"/>
            <a:ext cx="6000217" cy="36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3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81D8F57-50E8-43A3-AC9A-41325BBDF507}"/>
              </a:ext>
            </a:extLst>
          </p:cNvPr>
          <p:cNvSpPr/>
          <p:nvPr/>
        </p:nvSpPr>
        <p:spPr>
          <a:xfrm>
            <a:off x="203200" y="749300"/>
            <a:ext cx="117856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 err="1"/>
              <a:t>Ýol</a:t>
            </a:r>
            <a:r>
              <a:rPr lang="en-US" sz="2800" dirty="0"/>
              <a:t> </a:t>
            </a:r>
            <a:r>
              <a:rPr lang="en-US" sz="2800" dirty="0" err="1"/>
              <a:t>hereketini</a:t>
            </a:r>
            <a:r>
              <a:rPr lang="en-US" sz="2800" dirty="0"/>
              <a:t> </a:t>
            </a:r>
            <a:r>
              <a:rPr lang="en-US" sz="2800" dirty="0" err="1"/>
              <a:t>dolandyrmak</a:t>
            </a:r>
            <a:r>
              <a:rPr lang="en-US" sz="2800" dirty="0"/>
              <a:t>. </a:t>
            </a:r>
            <a:r>
              <a:rPr lang="en-US" sz="2800" dirty="0" err="1"/>
              <a:t>Çözüljek</a:t>
            </a:r>
            <a:r>
              <a:rPr lang="en-US" sz="2800" dirty="0"/>
              <a:t> </a:t>
            </a:r>
            <a:r>
              <a:rPr lang="en-US" sz="2800" dirty="0" err="1"/>
              <a:t>meseleler</a:t>
            </a:r>
            <a:r>
              <a:rPr lang="en-US" sz="2800" dirty="0"/>
              <a:t>: </a:t>
            </a:r>
            <a:r>
              <a:rPr lang="en-US" sz="2800" dirty="0" err="1"/>
              <a:t>ýol-ulag</a:t>
            </a:r>
            <a:r>
              <a:rPr lang="en-US" sz="2800" dirty="0"/>
              <a:t> </a:t>
            </a:r>
            <a:r>
              <a:rPr lang="en-US" sz="2800" dirty="0" err="1"/>
              <a:t>hadysalarynyň</a:t>
            </a:r>
            <a:r>
              <a:rPr lang="en-US" sz="2800" dirty="0"/>
              <a:t> </a:t>
            </a:r>
            <a:r>
              <a:rPr lang="en-US" sz="2800" dirty="0" err="1"/>
              <a:t>öňüni</a:t>
            </a:r>
            <a:r>
              <a:rPr lang="en-US" sz="2800" dirty="0"/>
              <a:t> </a:t>
            </a:r>
            <a:r>
              <a:rPr lang="en-US" sz="2800" dirty="0" err="1"/>
              <a:t>alamak</a:t>
            </a:r>
            <a:r>
              <a:rPr lang="en-US" sz="2800" dirty="0"/>
              <a:t>, </a:t>
            </a:r>
            <a:r>
              <a:rPr lang="en-US" sz="2800" dirty="0" err="1"/>
              <a:t>ulag</a:t>
            </a:r>
            <a:r>
              <a:rPr lang="en-US" sz="2800" dirty="0"/>
              <a:t> </a:t>
            </a:r>
            <a:r>
              <a:rPr lang="en-US" sz="2800" dirty="0" err="1"/>
              <a:t>dykynlaryny</a:t>
            </a:r>
            <a:r>
              <a:rPr lang="en-US" sz="2800" dirty="0"/>
              <a:t> </a:t>
            </a:r>
            <a:r>
              <a:rPr lang="en-US" sz="2800" dirty="0" err="1"/>
              <a:t>dolandyrmak</a:t>
            </a:r>
            <a:r>
              <a:rPr lang="en-US" sz="2800" dirty="0"/>
              <a:t>, </a:t>
            </a:r>
            <a:r>
              <a:rPr lang="en-US" sz="2800" dirty="0" err="1"/>
              <a:t>wagty</a:t>
            </a:r>
            <a:r>
              <a:rPr lang="en-US" sz="2800" dirty="0"/>
              <a:t> we </a:t>
            </a:r>
            <a:r>
              <a:rPr lang="en-US" sz="2800" dirty="0" err="1"/>
              <a:t>ýangyjy</a:t>
            </a:r>
            <a:r>
              <a:rPr lang="en-US" sz="2800" dirty="0"/>
              <a:t> </a:t>
            </a:r>
            <a:r>
              <a:rPr lang="en-US" sz="2800" dirty="0" err="1"/>
              <a:t>tygşytlamak</a:t>
            </a:r>
            <a:r>
              <a:rPr lang="en-US" sz="2800" dirty="0"/>
              <a:t>, </a:t>
            </a:r>
            <a:r>
              <a:rPr lang="en-US" sz="2800" dirty="0" err="1"/>
              <a:t>daşky</a:t>
            </a:r>
            <a:r>
              <a:rPr lang="en-US" sz="2800" dirty="0"/>
              <a:t> </a:t>
            </a:r>
            <a:r>
              <a:rPr lang="en-US" sz="2800" dirty="0" err="1"/>
              <a:t>gurşawyň</a:t>
            </a:r>
            <a:r>
              <a:rPr lang="en-US" sz="2800" dirty="0"/>
              <a:t> </a:t>
            </a:r>
            <a:r>
              <a:rPr lang="en-US" sz="2800" dirty="0" err="1"/>
              <a:t>hapalanmagynyň</a:t>
            </a:r>
            <a:r>
              <a:rPr lang="en-US" sz="2800" dirty="0"/>
              <a:t> </a:t>
            </a:r>
            <a:r>
              <a:rPr lang="en-US" sz="2800" dirty="0" err="1"/>
              <a:t>öňüni</a:t>
            </a:r>
            <a:r>
              <a:rPr lang="en-US" sz="2800" dirty="0"/>
              <a:t> </a:t>
            </a:r>
            <a:r>
              <a:rPr lang="en-US" sz="2800" dirty="0" err="1"/>
              <a:t>almak</a:t>
            </a:r>
            <a:r>
              <a:rPr lang="en-US" sz="2800" dirty="0"/>
              <a:t>. </a:t>
            </a:r>
          </a:p>
          <a:p>
            <a:r>
              <a:rPr lang="en-US" sz="2800" dirty="0" err="1"/>
              <a:t>Ulgamyň</a:t>
            </a:r>
            <a:r>
              <a:rPr lang="en-US" sz="2800" dirty="0"/>
              <a:t> </a:t>
            </a:r>
            <a:r>
              <a:rPr lang="en-US" sz="2800" dirty="0" err="1"/>
              <a:t>düzüm</a:t>
            </a:r>
            <a:r>
              <a:rPr lang="en-US" sz="2800" dirty="0"/>
              <a:t> </a:t>
            </a:r>
            <a:r>
              <a:rPr lang="en-US" sz="2800" dirty="0" err="1"/>
              <a:t>bölekleri</a:t>
            </a:r>
            <a:r>
              <a:rPr lang="en-US" sz="2800" dirty="0"/>
              <a:t>: </a:t>
            </a:r>
            <a:r>
              <a:rPr lang="en-US" sz="2800" dirty="0" err="1"/>
              <a:t>ýol</a:t>
            </a:r>
            <a:r>
              <a:rPr lang="en-US" sz="2800" dirty="0"/>
              <a:t> </a:t>
            </a:r>
            <a:r>
              <a:rPr lang="en-US" sz="2800" dirty="0" err="1"/>
              <a:t>örtügüne</a:t>
            </a:r>
            <a:r>
              <a:rPr lang="en-US" sz="2800" dirty="0"/>
              <a:t> </a:t>
            </a:r>
            <a:r>
              <a:rPr lang="en-US" sz="2800" dirty="0" err="1"/>
              <a:t>ýa</a:t>
            </a:r>
            <a:r>
              <a:rPr lang="en-US" sz="2800" dirty="0"/>
              <a:t>-da </a:t>
            </a:r>
            <a:r>
              <a:rPr lang="en-US" sz="2800" dirty="0" err="1"/>
              <a:t>sütünlere</a:t>
            </a:r>
            <a:r>
              <a:rPr lang="en-US" sz="2800" dirty="0"/>
              <a:t> </a:t>
            </a:r>
            <a:r>
              <a:rPr lang="en-US" sz="2800" dirty="0" err="1"/>
              <a:t>oturdylan</a:t>
            </a:r>
            <a:r>
              <a:rPr lang="en-US" sz="2800" dirty="0"/>
              <a:t> </a:t>
            </a:r>
            <a:r>
              <a:rPr lang="en-US" sz="2800" dirty="0" err="1"/>
              <a:t>ýörite</a:t>
            </a:r>
            <a:r>
              <a:rPr lang="en-US" sz="2800" dirty="0"/>
              <a:t> </a:t>
            </a:r>
            <a:r>
              <a:rPr lang="en-US" sz="2800" dirty="0" err="1"/>
              <a:t>datçikler</a:t>
            </a:r>
            <a:r>
              <a:rPr lang="en-US" sz="2800" dirty="0"/>
              <a:t>, </a:t>
            </a:r>
            <a:r>
              <a:rPr lang="en-US" sz="2800" dirty="0" err="1"/>
              <a:t>hadysany</a:t>
            </a:r>
            <a:r>
              <a:rPr lang="en-US" sz="2800" dirty="0"/>
              <a:t> </a:t>
            </a:r>
            <a:r>
              <a:rPr lang="en-US" sz="2800" dirty="0" err="1"/>
              <a:t>görmek</a:t>
            </a:r>
            <a:r>
              <a:rPr lang="en-US" sz="2800" dirty="0"/>
              <a:t> </a:t>
            </a:r>
            <a:r>
              <a:rPr lang="en-US" sz="2800" dirty="0" err="1"/>
              <a:t>arkaly</a:t>
            </a:r>
            <a:r>
              <a:rPr lang="en-US" sz="2800" dirty="0"/>
              <a:t> </a:t>
            </a:r>
            <a:r>
              <a:rPr lang="en-US" sz="2800" dirty="0" err="1"/>
              <a:t>barlamak</a:t>
            </a:r>
            <a:r>
              <a:rPr lang="en-US" sz="2800" dirty="0"/>
              <a:t> </a:t>
            </a:r>
            <a:r>
              <a:rPr lang="en-US" sz="2800" dirty="0" err="1"/>
              <a:t>üçin</a:t>
            </a:r>
            <a:r>
              <a:rPr lang="en-US" sz="2800" dirty="0"/>
              <a:t> </a:t>
            </a:r>
            <a:r>
              <a:rPr lang="en-US" sz="2800" dirty="0" err="1"/>
              <a:t>wideogözegçilik</a:t>
            </a:r>
            <a:r>
              <a:rPr lang="en-US" sz="2800" dirty="0"/>
              <a:t> </a:t>
            </a:r>
            <a:r>
              <a:rPr lang="en-US" sz="2800" dirty="0" err="1"/>
              <a:t>ulgamy</a:t>
            </a:r>
            <a:r>
              <a:rPr lang="en-US" sz="2800" dirty="0"/>
              <a:t>. </a:t>
            </a:r>
          </a:p>
          <a:p>
            <a:endParaRPr lang="en-US" sz="2800" dirty="0"/>
          </a:p>
          <a:p>
            <a:r>
              <a:rPr lang="en-US" sz="2800" dirty="0" err="1"/>
              <a:t>Meseleleri</a:t>
            </a:r>
            <a:r>
              <a:rPr lang="en-US" sz="2800" dirty="0"/>
              <a:t> </a:t>
            </a:r>
            <a:r>
              <a:rPr lang="en-US" sz="2800" dirty="0" err="1"/>
              <a:t>çözmek</a:t>
            </a:r>
            <a:r>
              <a:rPr lang="en-US" sz="2800" dirty="0"/>
              <a:t> </a:t>
            </a:r>
            <a:r>
              <a:rPr lang="en-US" sz="2800" dirty="0" err="1"/>
              <a:t>bilen</a:t>
            </a:r>
            <a:r>
              <a:rPr lang="en-US" sz="2800" dirty="0"/>
              <a:t> </a:t>
            </a:r>
            <a:r>
              <a:rPr lang="en-US" sz="2800" dirty="0" err="1"/>
              <a:t>alynjak</a:t>
            </a:r>
            <a:r>
              <a:rPr lang="en-US" sz="2800" dirty="0"/>
              <a:t> </a:t>
            </a:r>
            <a:r>
              <a:rPr lang="en-US" sz="2800" dirty="0" err="1"/>
              <a:t>netijeler</a:t>
            </a:r>
            <a:r>
              <a:rPr lang="en-US" sz="2800" dirty="0"/>
              <a:t>: </a:t>
            </a:r>
            <a:r>
              <a:rPr lang="en-US" sz="2800" dirty="0" err="1"/>
              <a:t>ýol</a:t>
            </a:r>
            <a:r>
              <a:rPr lang="en-US" sz="2800" dirty="0"/>
              <a:t> </a:t>
            </a:r>
            <a:r>
              <a:rPr lang="en-US" sz="2800" dirty="0" err="1"/>
              <a:t>hereketiniň</a:t>
            </a:r>
            <a:r>
              <a:rPr lang="en-US" sz="2800" dirty="0"/>
              <a:t> </a:t>
            </a:r>
            <a:r>
              <a:rPr lang="en-US" sz="2800" dirty="0" err="1"/>
              <a:t>ýagdaýy</a:t>
            </a:r>
            <a:r>
              <a:rPr lang="en-US" sz="2800" dirty="0"/>
              <a:t> </a:t>
            </a:r>
            <a:r>
              <a:rPr lang="en-US" sz="2800" dirty="0" err="1"/>
              <a:t>barada</a:t>
            </a:r>
            <a:r>
              <a:rPr lang="en-US" sz="2800" dirty="0"/>
              <a:t> </a:t>
            </a:r>
            <a:r>
              <a:rPr lang="en-US" sz="2800" dirty="0" err="1"/>
              <a:t>örän</a:t>
            </a:r>
            <a:r>
              <a:rPr lang="en-US" sz="2800" dirty="0"/>
              <a:t> </a:t>
            </a:r>
            <a:r>
              <a:rPr lang="en-US" sz="2800" dirty="0" err="1"/>
              <a:t>çalt</a:t>
            </a:r>
            <a:r>
              <a:rPr lang="en-US" sz="2800" dirty="0"/>
              <a:t> </a:t>
            </a:r>
            <a:r>
              <a:rPr lang="en-US" sz="2800" dirty="0" err="1"/>
              <a:t>maglumat</a:t>
            </a:r>
            <a:r>
              <a:rPr lang="en-US" sz="2800" dirty="0"/>
              <a:t> </a:t>
            </a:r>
            <a:r>
              <a:rPr lang="en-US" sz="2800" dirty="0" err="1"/>
              <a:t>almak</a:t>
            </a:r>
            <a:r>
              <a:rPr lang="en-US" sz="2800" dirty="0"/>
              <a:t>, </a:t>
            </a:r>
            <a:r>
              <a:rPr lang="en-US" sz="2800" dirty="0" err="1"/>
              <a:t>hadysany</a:t>
            </a:r>
            <a:r>
              <a:rPr lang="en-US" sz="2800" dirty="0"/>
              <a:t> </a:t>
            </a:r>
            <a:r>
              <a:rPr lang="en-US" sz="2800" dirty="0" err="1"/>
              <a:t>hasaba</a:t>
            </a:r>
            <a:r>
              <a:rPr lang="en-US" sz="2800" dirty="0"/>
              <a:t> </a:t>
            </a:r>
            <a:r>
              <a:rPr lang="en-US" sz="2800" dirty="0" err="1"/>
              <a:t>almak</a:t>
            </a:r>
            <a:r>
              <a:rPr lang="en-US" sz="2800" dirty="0"/>
              <a:t> we </a:t>
            </a:r>
            <a:r>
              <a:rPr lang="en-US" sz="2800" dirty="0" err="1"/>
              <a:t>onuň</a:t>
            </a:r>
            <a:r>
              <a:rPr lang="en-US" sz="2800" dirty="0"/>
              <a:t> </a:t>
            </a:r>
            <a:r>
              <a:rPr lang="en-US" sz="2800" dirty="0" err="1"/>
              <a:t>görnüşini</a:t>
            </a:r>
            <a:r>
              <a:rPr lang="en-US" sz="2800" dirty="0"/>
              <a:t> </a:t>
            </a:r>
            <a:r>
              <a:rPr lang="en-US" sz="2800" dirty="0" err="1"/>
              <a:t>kesgitlemek</a:t>
            </a:r>
            <a:r>
              <a:rPr lang="en-US" sz="2800" dirty="0"/>
              <a:t> </a:t>
            </a:r>
            <a:r>
              <a:rPr lang="en-US" sz="2800" dirty="0" err="1"/>
              <a:t>üçin</a:t>
            </a:r>
            <a:r>
              <a:rPr lang="en-US" sz="2800" dirty="0"/>
              <a:t> </a:t>
            </a:r>
            <a:r>
              <a:rPr lang="en-US" sz="2800" dirty="0" err="1"/>
              <a:t>wagtyň</a:t>
            </a:r>
            <a:r>
              <a:rPr lang="en-US" sz="2800" dirty="0"/>
              <a:t> </a:t>
            </a:r>
            <a:r>
              <a:rPr lang="en-US" sz="2800" dirty="0" err="1"/>
              <a:t>tygşytlamak</a:t>
            </a:r>
            <a:r>
              <a:rPr lang="en-US" sz="2800" dirty="0"/>
              <a:t>, </a:t>
            </a:r>
            <a:r>
              <a:rPr lang="en-US" sz="2800" dirty="0" err="1"/>
              <a:t>gysga</a:t>
            </a:r>
            <a:r>
              <a:rPr lang="en-US" sz="2800" dirty="0"/>
              <a:t> </a:t>
            </a:r>
            <a:r>
              <a:rPr lang="en-US" sz="2800" dirty="0" err="1"/>
              <a:t>wagtda</a:t>
            </a:r>
            <a:r>
              <a:rPr lang="en-US" sz="2800" dirty="0"/>
              <a:t> </a:t>
            </a:r>
            <a:r>
              <a:rPr lang="en-US" sz="2800" dirty="0" err="1"/>
              <a:t>hadysanyň</a:t>
            </a:r>
            <a:r>
              <a:rPr lang="en-US" sz="2800" dirty="0"/>
              <a:t> </a:t>
            </a:r>
            <a:r>
              <a:rPr lang="en-US" sz="2800" dirty="0" err="1"/>
              <a:t>bolan</a:t>
            </a:r>
            <a:r>
              <a:rPr lang="en-US" sz="2800" dirty="0"/>
              <a:t> </a:t>
            </a:r>
            <a:r>
              <a:rPr lang="en-US" sz="2800" dirty="0" err="1"/>
              <a:t>ýerine</a:t>
            </a:r>
            <a:r>
              <a:rPr lang="en-US" sz="2800" dirty="0"/>
              <a:t> </a:t>
            </a:r>
            <a:r>
              <a:rPr lang="en-US" sz="2800" dirty="0" err="1"/>
              <a:t>degişli</a:t>
            </a:r>
            <a:r>
              <a:rPr lang="en-US" sz="2800" dirty="0"/>
              <a:t> </a:t>
            </a:r>
            <a:r>
              <a:rPr lang="en-US" sz="2800" dirty="0" err="1"/>
              <a:t>gulluklary</a:t>
            </a:r>
            <a:r>
              <a:rPr lang="en-US" sz="2800" dirty="0"/>
              <a:t> </a:t>
            </a:r>
            <a:r>
              <a:rPr lang="en-US" sz="2800" dirty="0" err="1"/>
              <a:t>ugratmak</a:t>
            </a:r>
            <a:r>
              <a:rPr lang="en-US" sz="2800" dirty="0"/>
              <a:t>;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393356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573D74-70E5-4BEC-8422-255DE1444047}"/>
              </a:ext>
            </a:extLst>
          </p:cNvPr>
          <p:cNvSpPr txBox="1"/>
          <p:nvPr/>
        </p:nvSpPr>
        <p:spPr>
          <a:xfrm>
            <a:off x="1012271" y="411061"/>
            <a:ext cx="10167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k-TM" sz="3200" b="1" dirty="0"/>
              <a:t>Akylly şäher ulag duralgalary </a:t>
            </a:r>
            <a:r>
              <a:rPr lang="en-US" sz="3200" b="1" dirty="0"/>
              <a:t>(Smart Parking Systems)</a:t>
            </a:r>
            <a:endParaRPr lang="ru-RU" sz="32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06D77E-3E0D-427F-A492-9B729AC2B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55" y="2525086"/>
            <a:ext cx="5759345" cy="33891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3BCFB6-D302-45DC-A458-44791D794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29" y="2525087"/>
            <a:ext cx="4724674" cy="33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7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C9F735D-5642-4D4D-A915-CE50010B95F1}"/>
              </a:ext>
            </a:extLst>
          </p:cNvPr>
          <p:cNvSpPr/>
          <p:nvPr/>
        </p:nvSpPr>
        <p:spPr>
          <a:xfrm>
            <a:off x="377504" y="280118"/>
            <a:ext cx="111321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3200" dirty="0" err="1"/>
              <a:t>Şäher</a:t>
            </a:r>
            <a:r>
              <a:rPr lang="en-US" sz="3200" dirty="0"/>
              <a:t> </a:t>
            </a:r>
            <a:r>
              <a:rPr lang="en-US" sz="3200" dirty="0" err="1"/>
              <a:t>ulag</a:t>
            </a:r>
            <a:r>
              <a:rPr lang="en-US" sz="3200" dirty="0"/>
              <a:t> </a:t>
            </a:r>
            <a:r>
              <a:rPr lang="en-US" sz="3200" dirty="0" err="1"/>
              <a:t>duralgalaryny</a:t>
            </a:r>
            <a:r>
              <a:rPr lang="en-US" sz="3200" dirty="0"/>
              <a:t> </a:t>
            </a:r>
            <a:r>
              <a:rPr lang="en-US" sz="3200" dirty="0" err="1"/>
              <a:t>dolandyrmak</a:t>
            </a:r>
            <a:r>
              <a:rPr lang="en-US" sz="3200" dirty="0"/>
              <a:t>. </a:t>
            </a:r>
            <a:r>
              <a:rPr lang="en-US" sz="3200" dirty="0" err="1"/>
              <a:t>Çözüljek</a:t>
            </a:r>
            <a:r>
              <a:rPr lang="en-US" sz="3200" dirty="0"/>
              <a:t> </a:t>
            </a:r>
            <a:r>
              <a:rPr lang="en-US" sz="3200" dirty="0" err="1"/>
              <a:t>meseleler</a:t>
            </a:r>
            <a:r>
              <a:rPr lang="en-US" sz="3200" dirty="0"/>
              <a:t>: </a:t>
            </a:r>
            <a:r>
              <a:rPr lang="en-US" sz="3200" dirty="0" err="1"/>
              <a:t>ulag</a:t>
            </a:r>
            <a:r>
              <a:rPr lang="en-US" sz="3200" dirty="0"/>
              <a:t> </a:t>
            </a:r>
            <a:r>
              <a:rPr lang="en-US" sz="3200" dirty="0" err="1"/>
              <a:t>dykynlarynyň</a:t>
            </a:r>
            <a:r>
              <a:rPr lang="en-US" sz="3200" dirty="0"/>
              <a:t> </a:t>
            </a:r>
            <a:r>
              <a:rPr lang="en-US" sz="3200" dirty="0" err="1"/>
              <a:t>öňüni</a:t>
            </a:r>
            <a:r>
              <a:rPr lang="en-US" sz="3200" dirty="0"/>
              <a:t> </a:t>
            </a:r>
            <a:r>
              <a:rPr lang="en-US" sz="3200" dirty="0" err="1"/>
              <a:t>almak</a:t>
            </a:r>
            <a:r>
              <a:rPr lang="en-US" sz="3200" dirty="0"/>
              <a:t>, </a:t>
            </a:r>
            <a:r>
              <a:rPr lang="en-US" sz="3200" dirty="0" err="1"/>
              <a:t>döwlet</a:t>
            </a:r>
            <a:r>
              <a:rPr lang="en-US" sz="3200" dirty="0"/>
              <a:t> we </a:t>
            </a:r>
            <a:r>
              <a:rPr lang="en-US" sz="3200" dirty="0" err="1"/>
              <a:t>hususy</a:t>
            </a:r>
            <a:r>
              <a:rPr lang="en-US" sz="3200" dirty="0"/>
              <a:t> </a:t>
            </a:r>
            <a:r>
              <a:rPr lang="en-US" sz="3200" dirty="0" err="1"/>
              <a:t>serişdeleri</a:t>
            </a:r>
            <a:r>
              <a:rPr lang="en-US" sz="3200" dirty="0"/>
              <a:t> </a:t>
            </a:r>
            <a:r>
              <a:rPr lang="en-US" sz="3200" dirty="0" err="1"/>
              <a:t>tygşytlamak</a:t>
            </a:r>
            <a:r>
              <a:rPr lang="en-US" sz="3200" dirty="0"/>
              <a:t>.</a:t>
            </a:r>
          </a:p>
          <a:p>
            <a:pPr lvl="0"/>
            <a:endParaRPr lang="en-US" sz="3200" dirty="0"/>
          </a:p>
          <a:p>
            <a:r>
              <a:rPr lang="en-US" sz="3200" dirty="0" err="1"/>
              <a:t>Ulgamyň</a:t>
            </a:r>
            <a:r>
              <a:rPr lang="en-US" sz="3200" dirty="0"/>
              <a:t> </a:t>
            </a:r>
            <a:r>
              <a:rPr lang="en-US" sz="3200" dirty="0" err="1"/>
              <a:t>düzüm</a:t>
            </a:r>
            <a:r>
              <a:rPr lang="en-US" sz="3200" dirty="0"/>
              <a:t> </a:t>
            </a:r>
            <a:r>
              <a:rPr lang="en-US" sz="3200" dirty="0" err="1"/>
              <a:t>bölekleri</a:t>
            </a:r>
            <a:r>
              <a:rPr lang="en-US" sz="3200" dirty="0"/>
              <a:t>: </a:t>
            </a:r>
            <a:r>
              <a:rPr lang="en-US" sz="3200" dirty="0" err="1"/>
              <a:t>ulagyň</a:t>
            </a:r>
            <a:r>
              <a:rPr lang="en-US" sz="3200" dirty="0"/>
              <a:t> </a:t>
            </a:r>
            <a:r>
              <a:rPr lang="en-US" sz="3200" dirty="0" err="1"/>
              <a:t>bardygyny</a:t>
            </a:r>
            <a:r>
              <a:rPr lang="en-US" sz="3200" dirty="0"/>
              <a:t> </a:t>
            </a:r>
            <a:r>
              <a:rPr lang="en-US" sz="3200" dirty="0" err="1"/>
              <a:t>anyklaýan</a:t>
            </a:r>
            <a:r>
              <a:rPr lang="en-US" sz="3200" dirty="0"/>
              <a:t> </a:t>
            </a:r>
            <a:r>
              <a:rPr lang="en-US" sz="3200" dirty="0" err="1"/>
              <a:t>datçikler</a:t>
            </a:r>
            <a:r>
              <a:rPr lang="en-US" sz="3200" dirty="0"/>
              <a:t>, </a:t>
            </a:r>
            <a:r>
              <a:rPr lang="en-US" sz="3200" dirty="0" err="1"/>
              <a:t>töleg</a:t>
            </a:r>
            <a:r>
              <a:rPr lang="en-US" sz="3200" dirty="0"/>
              <a:t> </a:t>
            </a:r>
            <a:r>
              <a:rPr lang="en-US" sz="3200" dirty="0" err="1"/>
              <a:t>terminallary</a:t>
            </a:r>
            <a:r>
              <a:rPr lang="en-US" sz="3200" dirty="0"/>
              <a:t>, </a:t>
            </a:r>
            <a:r>
              <a:rPr lang="en-US" sz="3200" dirty="0" err="1"/>
              <a:t>akylly</a:t>
            </a:r>
            <a:r>
              <a:rPr lang="en-US" sz="3200" dirty="0"/>
              <a:t> </a:t>
            </a:r>
            <a:r>
              <a:rPr lang="en-US" sz="3200" dirty="0" err="1"/>
              <a:t>kameralar</a:t>
            </a:r>
            <a:r>
              <a:rPr lang="en-US" sz="3200" dirty="0"/>
              <a:t>.</a:t>
            </a:r>
          </a:p>
          <a:p>
            <a:endParaRPr lang="en-US" sz="3200" dirty="0"/>
          </a:p>
          <a:p>
            <a:r>
              <a:rPr lang="en-US" sz="3200" dirty="0" err="1"/>
              <a:t>Meseleleri</a:t>
            </a:r>
            <a:r>
              <a:rPr lang="en-US" sz="3200" dirty="0"/>
              <a:t> </a:t>
            </a:r>
            <a:r>
              <a:rPr lang="en-US" sz="3200" dirty="0" err="1"/>
              <a:t>çözmek</a:t>
            </a:r>
            <a:r>
              <a:rPr lang="en-US" sz="3200" dirty="0"/>
              <a:t> </a:t>
            </a:r>
            <a:r>
              <a:rPr lang="en-US" sz="3200" dirty="0" err="1"/>
              <a:t>bilen</a:t>
            </a:r>
            <a:r>
              <a:rPr lang="en-US" sz="3200" dirty="0"/>
              <a:t> </a:t>
            </a:r>
            <a:r>
              <a:rPr lang="en-US" sz="3200" dirty="0" err="1"/>
              <a:t>alynjak</a:t>
            </a:r>
            <a:r>
              <a:rPr lang="en-US" sz="3200" dirty="0"/>
              <a:t> </a:t>
            </a:r>
            <a:r>
              <a:rPr lang="en-US" sz="3200" dirty="0" err="1"/>
              <a:t>netijeler</a:t>
            </a:r>
            <a:r>
              <a:rPr lang="en-US" sz="3200" dirty="0"/>
              <a:t>: </a:t>
            </a:r>
            <a:r>
              <a:rPr lang="en-US" sz="3200" dirty="0" err="1"/>
              <a:t>boş</a:t>
            </a:r>
            <a:r>
              <a:rPr lang="en-US" sz="3200" dirty="0"/>
              <a:t> </a:t>
            </a:r>
            <a:r>
              <a:rPr lang="en-US" sz="3200" dirty="0" err="1"/>
              <a:t>ýerler</a:t>
            </a:r>
            <a:r>
              <a:rPr lang="en-US" sz="3200" dirty="0"/>
              <a:t> </a:t>
            </a:r>
            <a:r>
              <a:rPr lang="en-US" sz="3200" dirty="0" err="1"/>
              <a:t>baradaky</a:t>
            </a:r>
            <a:r>
              <a:rPr lang="en-US" sz="3200" dirty="0"/>
              <a:t> </a:t>
            </a:r>
            <a:r>
              <a:rPr lang="en-US" sz="3200" dirty="0" err="1"/>
              <a:t>maglumaty</a:t>
            </a:r>
            <a:r>
              <a:rPr lang="en-US" sz="3200" dirty="0"/>
              <a:t> </a:t>
            </a:r>
            <a:r>
              <a:rPr lang="en-US" sz="3200" dirty="0" err="1"/>
              <a:t>örän</a:t>
            </a:r>
            <a:r>
              <a:rPr lang="en-US" sz="3200" dirty="0"/>
              <a:t> </a:t>
            </a:r>
            <a:r>
              <a:rPr lang="en-US" sz="3200" dirty="0" err="1"/>
              <a:t>çalt</a:t>
            </a:r>
            <a:r>
              <a:rPr lang="en-US" sz="3200" dirty="0"/>
              <a:t> </a:t>
            </a:r>
            <a:r>
              <a:rPr lang="en-US" sz="3200" dirty="0" err="1"/>
              <a:t>ýygnamak</a:t>
            </a:r>
            <a:r>
              <a:rPr lang="en-US" sz="3200" dirty="0"/>
              <a:t>, </a:t>
            </a:r>
            <a:r>
              <a:rPr lang="tk-TM" sz="3200" dirty="0"/>
              <a:t>ýerleri öňünden eýelemek,</a:t>
            </a:r>
            <a:r>
              <a:rPr lang="en-US" sz="3200" dirty="0"/>
              <a:t> </a:t>
            </a:r>
            <a:r>
              <a:rPr lang="en-US" sz="3200" dirty="0" err="1"/>
              <a:t>duralga</a:t>
            </a:r>
            <a:r>
              <a:rPr lang="en-US" sz="3200" dirty="0"/>
              <a:t> </a:t>
            </a:r>
            <a:r>
              <a:rPr lang="en-US" sz="3200" dirty="0" err="1"/>
              <a:t>üçin</a:t>
            </a:r>
            <a:r>
              <a:rPr lang="en-US" sz="3200" dirty="0"/>
              <a:t> </a:t>
            </a:r>
            <a:r>
              <a:rPr lang="en-US" sz="3200" dirty="0" err="1"/>
              <a:t>tölege</a:t>
            </a:r>
            <a:r>
              <a:rPr lang="en-US" sz="3200" dirty="0"/>
              <a:t> </a:t>
            </a:r>
            <a:r>
              <a:rPr lang="en-US" sz="3200" dirty="0" err="1"/>
              <a:t>gözegçilik</a:t>
            </a:r>
            <a:r>
              <a:rPr lang="en-US" sz="3200" dirty="0"/>
              <a:t> </a:t>
            </a:r>
            <a:r>
              <a:rPr lang="en-US" sz="3200" dirty="0" err="1"/>
              <a:t>etmek</a:t>
            </a:r>
            <a:r>
              <a:rPr lang="en-US" sz="3200" dirty="0"/>
              <a:t>, </a:t>
            </a:r>
            <a:r>
              <a:rPr lang="en-US" sz="3200" dirty="0" err="1"/>
              <a:t>şäherde</a:t>
            </a:r>
            <a:r>
              <a:rPr lang="en-US" sz="3200" dirty="0"/>
              <a:t> </a:t>
            </a:r>
            <a:r>
              <a:rPr lang="en-US" sz="3200" dirty="0" err="1"/>
              <a:t>ulag</a:t>
            </a:r>
            <a:r>
              <a:rPr lang="en-US" sz="3200" dirty="0"/>
              <a:t> </a:t>
            </a:r>
            <a:r>
              <a:rPr lang="en-US" sz="3200" dirty="0" err="1"/>
              <a:t>duralgalaryny</a:t>
            </a:r>
            <a:r>
              <a:rPr lang="en-US" sz="3200" dirty="0"/>
              <a:t> </a:t>
            </a:r>
            <a:r>
              <a:rPr lang="en-US" sz="3200" dirty="0" err="1"/>
              <a:t>gurnamagyň</a:t>
            </a:r>
            <a:r>
              <a:rPr lang="en-US" sz="3200" dirty="0"/>
              <a:t> </a:t>
            </a:r>
            <a:r>
              <a:rPr lang="en-US" sz="3200" dirty="0" err="1"/>
              <a:t>ygtybarly</a:t>
            </a:r>
            <a:r>
              <a:rPr lang="en-US" sz="3200" dirty="0"/>
              <a:t> </a:t>
            </a:r>
            <a:r>
              <a:rPr lang="en-US" sz="3200" dirty="0" err="1"/>
              <a:t>ulgamyny</a:t>
            </a:r>
            <a:r>
              <a:rPr lang="en-US" sz="3200" dirty="0"/>
              <a:t> </a:t>
            </a:r>
            <a:r>
              <a:rPr lang="en-US" sz="3200" dirty="0" err="1"/>
              <a:t>döretmek</a:t>
            </a:r>
            <a:r>
              <a:rPr lang="en-US" sz="3200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582627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728</TotalTime>
  <Words>930</Words>
  <Application>Microsoft Office PowerPoint</Application>
  <PresentationFormat>Широкоэкранный</PresentationFormat>
  <Paragraphs>76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Corbel</vt:lpstr>
      <vt:lpstr>Times New Roman</vt:lpstr>
      <vt:lpstr>Wingdings</vt:lpstr>
      <vt:lpstr>Banded</vt:lpstr>
      <vt:lpstr>Akylly şäher taslamasy</vt:lpstr>
      <vt:lpstr>“Akylly şäher” taslamasy 3 sany esasy parametrler bilen häsiýetlendirilýär:</vt:lpstr>
      <vt:lpstr>“Akylly şäheriň” komponentleri(düzüm bölekleri):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Akylly IoT Öý Ulgamy</dc:title>
  <dc:creator>Dell</dc:creator>
  <cp:lastModifiedBy>I of T</cp:lastModifiedBy>
  <cp:revision>97</cp:revision>
  <dcterms:created xsi:type="dcterms:W3CDTF">2019-11-28T17:03:04Z</dcterms:created>
  <dcterms:modified xsi:type="dcterms:W3CDTF">2021-05-12T06:39:00Z</dcterms:modified>
</cp:coreProperties>
</file>